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3C3C"/>
    <a:srgbClr val="4075CD"/>
    <a:srgbClr val="535353"/>
    <a:srgbClr val="A6ABA7"/>
    <a:srgbClr val="63ADF2"/>
    <a:srgbClr val="A6A6A6"/>
    <a:srgbClr val="53585E"/>
    <a:srgbClr val="3C3D43"/>
    <a:srgbClr val="303030"/>
    <a:srgbClr val="FCDD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5CA5A7-B290-4949-AF6E-13B4C1B186DD}" type="doc">
      <dgm:prSet loTypeId="urn:diagrams.loki3.com/VaryingWidthList" loCatId="list" qsTypeId="urn:microsoft.com/office/officeart/2005/8/quickstyle/simple1" qsCatId="simple" csTypeId="urn:microsoft.com/office/officeart/2005/8/colors/accent1_2" csCatId="accent1" phldr="1"/>
      <dgm:spPr/>
    </dgm:pt>
    <dgm:pt modelId="{05BDAAC1-B88C-45F1-AE59-C8F6E4CAD3EE}">
      <dgm:prSet phldrT="[Text]"/>
      <dgm:spPr>
        <a:solidFill>
          <a:srgbClr val="63ADF2"/>
        </a:solidFill>
        <a:ln>
          <a:noFill/>
        </a:ln>
      </dgm:spPr>
      <dgm:t>
        <a:bodyPr/>
        <a:lstStyle/>
        <a:p>
          <a:r>
            <a:rPr lang="en-ZA" dirty="0"/>
            <a:t>1</a:t>
          </a:r>
        </a:p>
      </dgm:t>
    </dgm:pt>
    <dgm:pt modelId="{29CC6D15-CA4E-40D4-A03F-AC7CA23A220A}" type="parTrans" cxnId="{9C94054A-15F7-45C0-9456-BCF08E91DB3D}">
      <dgm:prSet/>
      <dgm:spPr/>
      <dgm:t>
        <a:bodyPr/>
        <a:lstStyle/>
        <a:p>
          <a:endParaRPr lang="en-ZA"/>
        </a:p>
      </dgm:t>
    </dgm:pt>
    <dgm:pt modelId="{B2F5DC82-E615-4629-ACBC-11488404BCF4}" type="sibTrans" cxnId="{9C94054A-15F7-45C0-9456-BCF08E91DB3D}">
      <dgm:prSet/>
      <dgm:spPr/>
      <dgm:t>
        <a:bodyPr/>
        <a:lstStyle/>
        <a:p>
          <a:endParaRPr lang="en-ZA"/>
        </a:p>
      </dgm:t>
    </dgm:pt>
    <dgm:pt modelId="{4503351C-6FE4-4E6D-A990-699DD22C5FDD}">
      <dgm:prSet phldrT="[Text]"/>
      <dgm:spPr>
        <a:solidFill>
          <a:srgbClr val="4075CD"/>
        </a:solidFill>
        <a:ln>
          <a:noFill/>
        </a:ln>
      </dgm:spPr>
      <dgm:t>
        <a:bodyPr/>
        <a:lstStyle/>
        <a:p>
          <a:r>
            <a:rPr lang="en-ZA" dirty="0"/>
            <a:t>2</a:t>
          </a:r>
        </a:p>
      </dgm:t>
    </dgm:pt>
    <dgm:pt modelId="{F94C2720-FBCF-4A3C-8266-83901593A052}" type="parTrans" cxnId="{64C32A8B-7E87-4A93-95C3-9C6069C395CB}">
      <dgm:prSet/>
      <dgm:spPr/>
      <dgm:t>
        <a:bodyPr/>
        <a:lstStyle/>
        <a:p>
          <a:endParaRPr lang="en-ZA"/>
        </a:p>
      </dgm:t>
    </dgm:pt>
    <dgm:pt modelId="{92417890-58A1-47AE-B8EB-346AA3E38D9F}" type="sibTrans" cxnId="{64C32A8B-7E87-4A93-95C3-9C6069C395CB}">
      <dgm:prSet/>
      <dgm:spPr/>
      <dgm:t>
        <a:bodyPr/>
        <a:lstStyle/>
        <a:p>
          <a:endParaRPr lang="en-ZA"/>
        </a:p>
      </dgm:t>
    </dgm:pt>
    <dgm:pt modelId="{BC98A5BC-83D7-4FD6-8985-2EA3312ABF58}">
      <dgm:prSet phldrT="[Text]"/>
      <dgm:spPr>
        <a:solidFill>
          <a:srgbClr val="4075CD"/>
        </a:solidFill>
        <a:ln>
          <a:noFill/>
        </a:ln>
      </dgm:spPr>
      <dgm:t>
        <a:bodyPr/>
        <a:lstStyle/>
        <a:p>
          <a:r>
            <a:rPr lang="en-ZA" dirty="0"/>
            <a:t>3</a:t>
          </a:r>
        </a:p>
      </dgm:t>
    </dgm:pt>
    <dgm:pt modelId="{3668D33E-A9C6-419D-869D-016EA3A1EA69}" type="parTrans" cxnId="{CE388E11-C588-49FE-8965-6652BB11B512}">
      <dgm:prSet/>
      <dgm:spPr/>
      <dgm:t>
        <a:bodyPr/>
        <a:lstStyle/>
        <a:p>
          <a:endParaRPr lang="en-ZA"/>
        </a:p>
      </dgm:t>
    </dgm:pt>
    <dgm:pt modelId="{31F37E30-E28C-40CF-AEB2-BF6AAC800DC8}" type="sibTrans" cxnId="{CE388E11-C588-49FE-8965-6652BB11B512}">
      <dgm:prSet/>
      <dgm:spPr/>
      <dgm:t>
        <a:bodyPr/>
        <a:lstStyle/>
        <a:p>
          <a:endParaRPr lang="en-ZA"/>
        </a:p>
      </dgm:t>
    </dgm:pt>
    <dgm:pt modelId="{968F8A3B-42D1-4CBE-AE46-6DD20036B3C0}">
      <dgm:prSet phldrT="[Text]"/>
      <dgm:spPr>
        <a:solidFill>
          <a:srgbClr val="4075CD"/>
        </a:solidFill>
        <a:ln>
          <a:noFill/>
        </a:ln>
      </dgm:spPr>
      <dgm:t>
        <a:bodyPr/>
        <a:lstStyle/>
        <a:p>
          <a:r>
            <a:rPr lang="en-ZA" dirty="0"/>
            <a:t>4</a:t>
          </a:r>
        </a:p>
      </dgm:t>
    </dgm:pt>
    <dgm:pt modelId="{7871929A-F669-49BD-8D97-6FB05134300B}" type="parTrans" cxnId="{45E1CB86-F22B-4EAF-AAF0-CE8CF5A71015}">
      <dgm:prSet/>
      <dgm:spPr/>
      <dgm:t>
        <a:bodyPr/>
        <a:lstStyle/>
        <a:p>
          <a:endParaRPr lang="en-ZA"/>
        </a:p>
      </dgm:t>
    </dgm:pt>
    <dgm:pt modelId="{63DEF527-0833-4F31-B3F8-9AD56D387647}" type="sibTrans" cxnId="{45E1CB86-F22B-4EAF-AAF0-CE8CF5A71015}">
      <dgm:prSet/>
      <dgm:spPr/>
      <dgm:t>
        <a:bodyPr/>
        <a:lstStyle/>
        <a:p>
          <a:endParaRPr lang="en-ZA"/>
        </a:p>
      </dgm:t>
    </dgm:pt>
    <dgm:pt modelId="{243EC463-5DD8-466E-AA2C-99E6FD6DF8F2}">
      <dgm:prSet phldrT="[Text]"/>
      <dgm:spPr>
        <a:solidFill>
          <a:srgbClr val="4075CD"/>
        </a:solidFill>
        <a:ln>
          <a:noFill/>
        </a:ln>
      </dgm:spPr>
      <dgm:t>
        <a:bodyPr/>
        <a:lstStyle/>
        <a:p>
          <a:r>
            <a:rPr lang="en-ZA" dirty="0"/>
            <a:t>5</a:t>
          </a:r>
        </a:p>
      </dgm:t>
    </dgm:pt>
    <dgm:pt modelId="{A4A94B02-D910-4000-BBCF-82754EC10198}" type="parTrans" cxnId="{DD410A86-F002-4BBE-8128-A81280041E11}">
      <dgm:prSet/>
      <dgm:spPr/>
      <dgm:t>
        <a:bodyPr/>
        <a:lstStyle/>
        <a:p>
          <a:endParaRPr lang="en-ZA"/>
        </a:p>
      </dgm:t>
    </dgm:pt>
    <dgm:pt modelId="{72C74632-CA88-401E-9EA1-779C7E114F4F}" type="sibTrans" cxnId="{DD410A86-F002-4BBE-8128-A81280041E11}">
      <dgm:prSet/>
      <dgm:spPr/>
      <dgm:t>
        <a:bodyPr/>
        <a:lstStyle/>
        <a:p>
          <a:endParaRPr lang="en-ZA"/>
        </a:p>
      </dgm:t>
    </dgm:pt>
    <dgm:pt modelId="{1024960A-3C6D-4D45-BB1C-E666A31D67F4}">
      <dgm:prSet phldrT="[Text]"/>
      <dgm:spPr>
        <a:solidFill>
          <a:srgbClr val="4075CD"/>
        </a:solidFill>
        <a:ln>
          <a:noFill/>
        </a:ln>
      </dgm:spPr>
      <dgm:t>
        <a:bodyPr/>
        <a:lstStyle/>
        <a:p>
          <a:r>
            <a:rPr lang="en-ZA" dirty="0"/>
            <a:t>6</a:t>
          </a:r>
        </a:p>
      </dgm:t>
    </dgm:pt>
    <dgm:pt modelId="{296C54D0-6A32-4FBA-B639-8CDB26A76601}" type="parTrans" cxnId="{718444D5-DDFC-4D22-93CF-70BD23FB3586}">
      <dgm:prSet/>
      <dgm:spPr/>
      <dgm:t>
        <a:bodyPr/>
        <a:lstStyle/>
        <a:p>
          <a:endParaRPr lang="en-ZA"/>
        </a:p>
      </dgm:t>
    </dgm:pt>
    <dgm:pt modelId="{86AA1E7F-615D-4D37-B3B1-DC54BB9AA8A9}" type="sibTrans" cxnId="{718444D5-DDFC-4D22-93CF-70BD23FB3586}">
      <dgm:prSet/>
      <dgm:spPr/>
      <dgm:t>
        <a:bodyPr/>
        <a:lstStyle/>
        <a:p>
          <a:endParaRPr lang="en-ZA"/>
        </a:p>
      </dgm:t>
    </dgm:pt>
    <dgm:pt modelId="{7C7F1334-E9A6-48C3-8CC9-ECB9D181C365}">
      <dgm:prSet phldrT="[Text]"/>
      <dgm:spPr>
        <a:solidFill>
          <a:srgbClr val="4075CD"/>
        </a:solidFill>
        <a:ln>
          <a:noFill/>
        </a:ln>
      </dgm:spPr>
      <dgm:t>
        <a:bodyPr/>
        <a:lstStyle/>
        <a:p>
          <a:r>
            <a:rPr lang="en-ZA" dirty="0"/>
            <a:t>7</a:t>
          </a:r>
        </a:p>
      </dgm:t>
    </dgm:pt>
    <dgm:pt modelId="{E4D9533C-D0DC-41C4-B3DD-8365102DA62E}" type="parTrans" cxnId="{2538B3B1-6B8A-461F-B289-E6E80186ECCE}">
      <dgm:prSet/>
      <dgm:spPr/>
      <dgm:t>
        <a:bodyPr/>
        <a:lstStyle/>
        <a:p>
          <a:endParaRPr lang="en-ZA"/>
        </a:p>
      </dgm:t>
    </dgm:pt>
    <dgm:pt modelId="{9FC4DF44-238A-4D6E-9EAE-3D72C69C6705}" type="sibTrans" cxnId="{2538B3B1-6B8A-461F-B289-E6E80186ECCE}">
      <dgm:prSet/>
      <dgm:spPr/>
      <dgm:t>
        <a:bodyPr/>
        <a:lstStyle/>
        <a:p>
          <a:endParaRPr lang="en-ZA"/>
        </a:p>
      </dgm:t>
    </dgm:pt>
    <dgm:pt modelId="{C907BC99-8C63-4C06-8E40-F446F9BE2293}">
      <dgm:prSet phldrT="[Text]"/>
      <dgm:spPr>
        <a:solidFill>
          <a:srgbClr val="4075CD"/>
        </a:solidFill>
        <a:ln>
          <a:noFill/>
        </a:ln>
      </dgm:spPr>
      <dgm:t>
        <a:bodyPr/>
        <a:lstStyle/>
        <a:p>
          <a:r>
            <a:rPr lang="en-ZA" dirty="0"/>
            <a:t>8</a:t>
          </a:r>
        </a:p>
      </dgm:t>
    </dgm:pt>
    <dgm:pt modelId="{CFF88967-FC77-4EB5-A585-043BC85CD5B7}" type="parTrans" cxnId="{0BCAB78E-43FC-4FFE-9AB1-ABA0B34CB77F}">
      <dgm:prSet/>
      <dgm:spPr/>
      <dgm:t>
        <a:bodyPr/>
        <a:lstStyle/>
        <a:p>
          <a:endParaRPr lang="en-ZA"/>
        </a:p>
      </dgm:t>
    </dgm:pt>
    <dgm:pt modelId="{71CCA293-5C2F-449D-B045-FC6DF0C745B9}" type="sibTrans" cxnId="{0BCAB78E-43FC-4FFE-9AB1-ABA0B34CB77F}">
      <dgm:prSet/>
      <dgm:spPr/>
      <dgm:t>
        <a:bodyPr/>
        <a:lstStyle/>
        <a:p>
          <a:endParaRPr lang="en-ZA"/>
        </a:p>
      </dgm:t>
    </dgm:pt>
    <dgm:pt modelId="{1B7DFD18-8BB2-45F4-BCA5-9113D93A0349}">
      <dgm:prSet phldrT="[Text]"/>
      <dgm:spPr>
        <a:solidFill>
          <a:srgbClr val="63ADF2"/>
        </a:solidFill>
        <a:ln>
          <a:noFill/>
        </a:ln>
      </dgm:spPr>
      <dgm:t>
        <a:bodyPr/>
        <a:lstStyle/>
        <a:p>
          <a:r>
            <a:rPr lang="en-ZA" dirty="0"/>
            <a:t>9</a:t>
          </a:r>
        </a:p>
      </dgm:t>
    </dgm:pt>
    <dgm:pt modelId="{99A55CD3-DCBC-493D-8146-B387D4F7AFFF}" type="parTrans" cxnId="{D82231E4-CACF-415D-8594-E7AB0681ACAD}">
      <dgm:prSet/>
      <dgm:spPr/>
      <dgm:t>
        <a:bodyPr/>
        <a:lstStyle/>
        <a:p>
          <a:endParaRPr lang="en-ZA"/>
        </a:p>
      </dgm:t>
    </dgm:pt>
    <dgm:pt modelId="{EFDD4DB7-C373-4F5D-865F-38452AE922E8}" type="sibTrans" cxnId="{D82231E4-CACF-415D-8594-E7AB0681ACAD}">
      <dgm:prSet/>
      <dgm:spPr/>
      <dgm:t>
        <a:bodyPr/>
        <a:lstStyle/>
        <a:p>
          <a:endParaRPr lang="en-ZA"/>
        </a:p>
      </dgm:t>
    </dgm:pt>
    <dgm:pt modelId="{676351FF-FCC8-4FD6-AA8E-302936D32B58}" type="pres">
      <dgm:prSet presAssocID="{1E5CA5A7-B290-4949-AF6E-13B4C1B186DD}" presName="Name0" presStyleCnt="0">
        <dgm:presLayoutVars>
          <dgm:resizeHandles/>
        </dgm:presLayoutVars>
      </dgm:prSet>
      <dgm:spPr/>
    </dgm:pt>
    <dgm:pt modelId="{1A407D39-965F-454B-BBBB-14F77DE576C7}" type="pres">
      <dgm:prSet presAssocID="{05BDAAC1-B88C-45F1-AE59-C8F6E4CAD3EE}" presName="text" presStyleLbl="node1" presStyleIdx="0" presStyleCnt="9" custScaleX="195351">
        <dgm:presLayoutVars>
          <dgm:bulletEnabled val="1"/>
        </dgm:presLayoutVars>
      </dgm:prSet>
      <dgm:spPr/>
    </dgm:pt>
    <dgm:pt modelId="{490E6471-0910-454F-B9AB-395A9AFD5BBF}" type="pres">
      <dgm:prSet presAssocID="{B2F5DC82-E615-4629-ACBC-11488404BCF4}" presName="space" presStyleCnt="0"/>
      <dgm:spPr/>
    </dgm:pt>
    <dgm:pt modelId="{61D652A8-A37F-40E5-986C-3BEC30CE9311}" type="pres">
      <dgm:prSet presAssocID="{4503351C-6FE4-4E6D-A990-699DD22C5FDD}" presName="text" presStyleLbl="node1" presStyleIdx="1" presStyleCnt="9" custScaleX="195351">
        <dgm:presLayoutVars>
          <dgm:bulletEnabled val="1"/>
        </dgm:presLayoutVars>
      </dgm:prSet>
      <dgm:spPr/>
    </dgm:pt>
    <dgm:pt modelId="{18909679-FCC6-4691-A66D-877D41B100F3}" type="pres">
      <dgm:prSet presAssocID="{92417890-58A1-47AE-B8EB-346AA3E38D9F}" presName="space" presStyleCnt="0"/>
      <dgm:spPr/>
    </dgm:pt>
    <dgm:pt modelId="{404CE00D-A93C-4D50-A7F6-0B49D96F2D9A}" type="pres">
      <dgm:prSet presAssocID="{BC98A5BC-83D7-4FD6-8985-2EA3312ABF58}" presName="text" presStyleLbl="node1" presStyleIdx="2" presStyleCnt="9" custScaleX="195351">
        <dgm:presLayoutVars>
          <dgm:bulletEnabled val="1"/>
        </dgm:presLayoutVars>
      </dgm:prSet>
      <dgm:spPr/>
    </dgm:pt>
    <dgm:pt modelId="{F7FF47CB-58D0-4EAE-9B0A-56C77CC58A52}" type="pres">
      <dgm:prSet presAssocID="{31F37E30-E28C-40CF-AEB2-BF6AAC800DC8}" presName="space" presStyleCnt="0"/>
      <dgm:spPr/>
    </dgm:pt>
    <dgm:pt modelId="{8837AC27-9AD5-4A2B-A49A-D75A8A5654AB}" type="pres">
      <dgm:prSet presAssocID="{968F8A3B-42D1-4CBE-AE46-6DD20036B3C0}" presName="text" presStyleLbl="node1" presStyleIdx="3" presStyleCnt="9" custScaleX="195351">
        <dgm:presLayoutVars>
          <dgm:bulletEnabled val="1"/>
        </dgm:presLayoutVars>
      </dgm:prSet>
      <dgm:spPr/>
    </dgm:pt>
    <dgm:pt modelId="{37616F0D-433C-4678-A1F8-4726E0DDA366}" type="pres">
      <dgm:prSet presAssocID="{63DEF527-0833-4F31-B3F8-9AD56D387647}" presName="space" presStyleCnt="0"/>
      <dgm:spPr/>
    </dgm:pt>
    <dgm:pt modelId="{9B1399E9-2EE5-49A4-9F6C-C3005BBF7981}" type="pres">
      <dgm:prSet presAssocID="{243EC463-5DD8-466E-AA2C-99E6FD6DF8F2}" presName="text" presStyleLbl="node1" presStyleIdx="4" presStyleCnt="9" custScaleX="195351">
        <dgm:presLayoutVars>
          <dgm:bulletEnabled val="1"/>
        </dgm:presLayoutVars>
      </dgm:prSet>
      <dgm:spPr/>
    </dgm:pt>
    <dgm:pt modelId="{415A47AC-78DF-43DF-AE64-996A81C618B8}" type="pres">
      <dgm:prSet presAssocID="{72C74632-CA88-401E-9EA1-779C7E114F4F}" presName="space" presStyleCnt="0"/>
      <dgm:spPr/>
    </dgm:pt>
    <dgm:pt modelId="{C845F0E2-2645-40C9-8ECF-21EF3831D3CA}" type="pres">
      <dgm:prSet presAssocID="{1024960A-3C6D-4D45-BB1C-E666A31D67F4}" presName="text" presStyleLbl="node1" presStyleIdx="5" presStyleCnt="9" custScaleX="195351">
        <dgm:presLayoutVars>
          <dgm:bulletEnabled val="1"/>
        </dgm:presLayoutVars>
      </dgm:prSet>
      <dgm:spPr/>
    </dgm:pt>
    <dgm:pt modelId="{F091F351-1475-4B88-A32C-D4563E3CA9ED}" type="pres">
      <dgm:prSet presAssocID="{86AA1E7F-615D-4D37-B3B1-DC54BB9AA8A9}" presName="space" presStyleCnt="0"/>
      <dgm:spPr/>
    </dgm:pt>
    <dgm:pt modelId="{010CEE37-1550-49F2-B3A6-CB21D6AF6543}" type="pres">
      <dgm:prSet presAssocID="{7C7F1334-E9A6-48C3-8CC9-ECB9D181C365}" presName="text" presStyleLbl="node1" presStyleIdx="6" presStyleCnt="9" custScaleX="195351">
        <dgm:presLayoutVars>
          <dgm:bulletEnabled val="1"/>
        </dgm:presLayoutVars>
      </dgm:prSet>
      <dgm:spPr/>
    </dgm:pt>
    <dgm:pt modelId="{733D9DAD-5859-47DD-B3A3-6BE274C09466}" type="pres">
      <dgm:prSet presAssocID="{9FC4DF44-238A-4D6E-9EAE-3D72C69C6705}" presName="space" presStyleCnt="0"/>
      <dgm:spPr/>
    </dgm:pt>
    <dgm:pt modelId="{6FE6D20B-EE55-42EB-AEE7-86631798AE54}" type="pres">
      <dgm:prSet presAssocID="{C907BC99-8C63-4C06-8E40-F446F9BE2293}" presName="text" presStyleLbl="node1" presStyleIdx="7" presStyleCnt="9" custScaleX="195351">
        <dgm:presLayoutVars>
          <dgm:bulletEnabled val="1"/>
        </dgm:presLayoutVars>
      </dgm:prSet>
      <dgm:spPr/>
    </dgm:pt>
    <dgm:pt modelId="{91B42863-5665-4704-99AD-613DFBAB9518}" type="pres">
      <dgm:prSet presAssocID="{71CCA293-5C2F-449D-B045-FC6DF0C745B9}" presName="space" presStyleCnt="0"/>
      <dgm:spPr/>
    </dgm:pt>
    <dgm:pt modelId="{5BFBD28B-FBC9-4FB7-A435-1F1B3DFFE967}" type="pres">
      <dgm:prSet presAssocID="{1B7DFD18-8BB2-45F4-BCA5-9113D93A0349}" presName="text" presStyleLbl="node1" presStyleIdx="8" presStyleCnt="9" custScaleX="195351">
        <dgm:presLayoutVars>
          <dgm:bulletEnabled val="1"/>
        </dgm:presLayoutVars>
      </dgm:prSet>
      <dgm:spPr/>
    </dgm:pt>
  </dgm:ptLst>
  <dgm:cxnLst>
    <dgm:cxn modelId="{CE388E11-C588-49FE-8965-6652BB11B512}" srcId="{1E5CA5A7-B290-4949-AF6E-13B4C1B186DD}" destId="{BC98A5BC-83D7-4FD6-8985-2EA3312ABF58}" srcOrd="2" destOrd="0" parTransId="{3668D33E-A9C6-419D-869D-016EA3A1EA69}" sibTransId="{31F37E30-E28C-40CF-AEB2-BF6AAC800DC8}"/>
    <dgm:cxn modelId="{F7C4CC17-DBF1-4B4E-BB2E-BF1C1954D865}" type="presOf" srcId="{1024960A-3C6D-4D45-BB1C-E666A31D67F4}" destId="{C845F0E2-2645-40C9-8ECF-21EF3831D3CA}" srcOrd="0" destOrd="0" presId="urn:diagrams.loki3.com/VaryingWidthList"/>
    <dgm:cxn modelId="{0A776128-0587-441E-B4C5-F73C057643B7}" type="presOf" srcId="{05BDAAC1-B88C-45F1-AE59-C8F6E4CAD3EE}" destId="{1A407D39-965F-454B-BBBB-14F77DE576C7}" srcOrd="0" destOrd="0" presId="urn:diagrams.loki3.com/VaryingWidthList"/>
    <dgm:cxn modelId="{6067DE63-2845-41B0-8C84-ACE2EC9D394D}" type="presOf" srcId="{7C7F1334-E9A6-48C3-8CC9-ECB9D181C365}" destId="{010CEE37-1550-49F2-B3A6-CB21D6AF6543}" srcOrd="0" destOrd="0" presId="urn:diagrams.loki3.com/VaryingWidthList"/>
    <dgm:cxn modelId="{40B30566-6719-43B7-8AD8-8E6560BB55FC}" type="presOf" srcId="{C907BC99-8C63-4C06-8E40-F446F9BE2293}" destId="{6FE6D20B-EE55-42EB-AEE7-86631798AE54}" srcOrd="0" destOrd="0" presId="urn:diagrams.loki3.com/VaryingWidthList"/>
    <dgm:cxn modelId="{9C94054A-15F7-45C0-9456-BCF08E91DB3D}" srcId="{1E5CA5A7-B290-4949-AF6E-13B4C1B186DD}" destId="{05BDAAC1-B88C-45F1-AE59-C8F6E4CAD3EE}" srcOrd="0" destOrd="0" parTransId="{29CC6D15-CA4E-40D4-A03F-AC7CA23A220A}" sibTransId="{B2F5DC82-E615-4629-ACBC-11488404BCF4}"/>
    <dgm:cxn modelId="{62242C4A-2550-4EF3-81B1-6D5EEC4E1B57}" type="presOf" srcId="{243EC463-5DD8-466E-AA2C-99E6FD6DF8F2}" destId="{9B1399E9-2EE5-49A4-9F6C-C3005BBF7981}" srcOrd="0" destOrd="0" presId="urn:diagrams.loki3.com/VaryingWidthList"/>
    <dgm:cxn modelId="{DD410A86-F002-4BBE-8128-A81280041E11}" srcId="{1E5CA5A7-B290-4949-AF6E-13B4C1B186DD}" destId="{243EC463-5DD8-466E-AA2C-99E6FD6DF8F2}" srcOrd="4" destOrd="0" parTransId="{A4A94B02-D910-4000-BBCF-82754EC10198}" sibTransId="{72C74632-CA88-401E-9EA1-779C7E114F4F}"/>
    <dgm:cxn modelId="{45E1CB86-F22B-4EAF-AAF0-CE8CF5A71015}" srcId="{1E5CA5A7-B290-4949-AF6E-13B4C1B186DD}" destId="{968F8A3B-42D1-4CBE-AE46-6DD20036B3C0}" srcOrd="3" destOrd="0" parTransId="{7871929A-F669-49BD-8D97-6FB05134300B}" sibTransId="{63DEF527-0833-4F31-B3F8-9AD56D387647}"/>
    <dgm:cxn modelId="{64C32A8B-7E87-4A93-95C3-9C6069C395CB}" srcId="{1E5CA5A7-B290-4949-AF6E-13B4C1B186DD}" destId="{4503351C-6FE4-4E6D-A990-699DD22C5FDD}" srcOrd="1" destOrd="0" parTransId="{F94C2720-FBCF-4A3C-8266-83901593A052}" sibTransId="{92417890-58A1-47AE-B8EB-346AA3E38D9F}"/>
    <dgm:cxn modelId="{2413B38C-6F4B-4A87-92E4-515993FE2C23}" type="presOf" srcId="{BC98A5BC-83D7-4FD6-8985-2EA3312ABF58}" destId="{404CE00D-A93C-4D50-A7F6-0B49D96F2D9A}" srcOrd="0" destOrd="0" presId="urn:diagrams.loki3.com/VaryingWidthList"/>
    <dgm:cxn modelId="{0BCAB78E-43FC-4FFE-9AB1-ABA0B34CB77F}" srcId="{1E5CA5A7-B290-4949-AF6E-13B4C1B186DD}" destId="{C907BC99-8C63-4C06-8E40-F446F9BE2293}" srcOrd="7" destOrd="0" parTransId="{CFF88967-FC77-4EB5-A585-043BC85CD5B7}" sibTransId="{71CCA293-5C2F-449D-B045-FC6DF0C745B9}"/>
    <dgm:cxn modelId="{14C09AA7-7DB7-46E7-9369-2F0A2185CAF9}" type="presOf" srcId="{4503351C-6FE4-4E6D-A990-699DD22C5FDD}" destId="{61D652A8-A37F-40E5-986C-3BEC30CE9311}" srcOrd="0" destOrd="0" presId="urn:diagrams.loki3.com/VaryingWidthList"/>
    <dgm:cxn modelId="{2538B3B1-6B8A-461F-B289-E6E80186ECCE}" srcId="{1E5CA5A7-B290-4949-AF6E-13B4C1B186DD}" destId="{7C7F1334-E9A6-48C3-8CC9-ECB9D181C365}" srcOrd="6" destOrd="0" parTransId="{E4D9533C-D0DC-41C4-B3DD-8365102DA62E}" sibTransId="{9FC4DF44-238A-4D6E-9EAE-3D72C69C6705}"/>
    <dgm:cxn modelId="{A39F2BB8-BDF4-4F0A-AF35-348E45DEA134}" type="presOf" srcId="{1E5CA5A7-B290-4949-AF6E-13B4C1B186DD}" destId="{676351FF-FCC8-4FD6-AA8E-302936D32B58}" srcOrd="0" destOrd="0" presId="urn:diagrams.loki3.com/VaryingWidthList"/>
    <dgm:cxn modelId="{718444D5-DDFC-4D22-93CF-70BD23FB3586}" srcId="{1E5CA5A7-B290-4949-AF6E-13B4C1B186DD}" destId="{1024960A-3C6D-4D45-BB1C-E666A31D67F4}" srcOrd="5" destOrd="0" parTransId="{296C54D0-6A32-4FBA-B639-8CDB26A76601}" sibTransId="{86AA1E7F-615D-4D37-B3B1-DC54BB9AA8A9}"/>
    <dgm:cxn modelId="{D82231E4-CACF-415D-8594-E7AB0681ACAD}" srcId="{1E5CA5A7-B290-4949-AF6E-13B4C1B186DD}" destId="{1B7DFD18-8BB2-45F4-BCA5-9113D93A0349}" srcOrd="8" destOrd="0" parTransId="{99A55CD3-DCBC-493D-8146-B387D4F7AFFF}" sibTransId="{EFDD4DB7-C373-4F5D-865F-38452AE922E8}"/>
    <dgm:cxn modelId="{ABD97EE6-98C4-442D-8ED0-53631E828089}" type="presOf" srcId="{968F8A3B-42D1-4CBE-AE46-6DD20036B3C0}" destId="{8837AC27-9AD5-4A2B-A49A-D75A8A5654AB}" srcOrd="0" destOrd="0" presId="urn:diagrams.loki3.com/VaryingWidthList"/>
    <dgm:cxn modelId="{1B0329FB-92DE-48DC-91F3-C951CB3AE15D}" type="presOf" srcId="{1B7DFD18-8BB2-45F4-BCA5-9113D93A0349}" destId="{5BFBD28B-FBC9-4FB7-A435-1F1B3DFFE967}" srcOrd="0" destOrd="0" presId="urn:diagrams.loki3.com/VaryingWidthList"/>
    <dgm:cxn modelId="{920DD4EC-D79A-44CA-B7A4-CD3B2DE91E5E}" type="presParOf" srcId="{676351FF-FCC8-4FD6-AA8E-302936D32B58}" destId="{1A407D39-965F-454B-BBBB-14F77DE576C7}" srcOrd="0" destOrd="0" presId="urn:diagrams.loki3.com/VaryingWidthList"/>
    <dgm:cxn modelId="{65152D71-81FA-4F5F-B88C-FEB5C94D0C56}" type="presParOf" srcId="{676351FF-FCC8-4FD6-AA8E-302936D32B58}" destId="{490E6471-0910-454F-B9AB-395A9AFD5BBF}" srcOrd="1" destOrd="0" presId="urn:diagrams.loki3.com/VaryingWidthList"/>
    <dgm:cxn modelId="{6FB3AA96-6DDF-4DDA-83B1-6D9293BB3263}" type="presParOf" srcId="{676351FF-FCC8-4FD6-AA8E-302936D32B58}" destId="{61D652A8-A37F-40E5-986C-3BEC30CE9311}" srcOrd="2" destOrd="0" presId="urn:diagrams.loki3.com/VaryingWidthList"/>
    <dgm:cxn modelId="{44CCE456-72C3-4084-B013-8B23B1427B7F}" type="presParOf" srcId="{676351FF-FCC8-4FD6-AA8E-302936D32B58}" destId="{18909679-FCC6-4691-A66D-877D41B100F3}" srcOrd="3" destOrd="0" presId="urn:diagrams.loki3.com/VaryingWidthList"/>
    <dgm:cxn modelId="{05BAD8EE-E9AA-4544-BFD0-6C2E66E08BDB}" type="presParOf" srcId="{676351FF-FCC8-4FD6-AA8E-302936D32B58}" destId="{404CE00D-A93C-4D50-A7F6-0B49D96F2D9A}" srcOrd="4" destOrd="0" presId="urn:diagrams.loki3.com/VaryingWidthList"/>
    <dgm:cxn modelId="{A02B5369-58CB-4D54-802F-CB3C3AE1CDD6}" type="presParOf" srcId="{676351FF-FCC8-4FD6-AA8E-302936D32B58}" destId="{F7FF47CB-58D0-4EAE-9B0A-56C77CC58A52}" srcOrd="5" destOrd="0" presId="urn:diagrams.loki3.com/VaryingWidthList"/>
    <dgm:cxn modelId="{E70460DF-5F81-4B77-BC2C-A119C20C9D6F}" type="presParOf" srcId="{676351FF-FCC8-4FD6-AA8E-302936D32B58}" destId="{8837AC27-9AD5-4A2B-A49A-D75A8A5654AB}" srcOrd="6" destOrd="0" presId="urn:diagrams.loki3.com/VaryingWidthList"/>
    <dgm:cxn modelId="{527CC53E-BAA1-471F-9F58-3A28082AF112}" type="presParOf" srcId="{676351FF-FCC8-4FD6-AA8E-302936D32B58}" destId="{37616F0D-433C-4678-A1F8-4726E0DDA366}" srcOrd="7" destOrd="0" presId="urn:diagrams.loki3.com/VaryingWidthList"/>
    <dgm:cxn modelId="{25929169-AE47-4859-A3B9-4809C3B47B20}" type="presParOf" srcId="{676351FF-FCC8-4FD6-AA8E-302936D32B58}" destId="{9B1399E9-2EE5-49A4-9F6C-C3005BBF7981}" srcOrd="8" destOrd="0" presId="urn:diagrams.loki3.com/VaryingWidthList"/>
    <dgm:cxn modelId="{223C20AC-83D6-44CD-852B-C37B0DDE09DC}" type="presParOf" srcId="{676351FF-FCC8-4FD6-AA8E-302936D32B58}" destId="{415A47AC-78DF-43DF-AE64-996A81C618B8}" srcOrd="9" destOrd="0" presId="urn:diagrams.loki3.com/VaryingWidthList"/>
    <dgm:cxn modelId="{29BDD627-E34D-400C-A4FD-F6F37397AB33}" type="presParOf" srcId="{676351FF-FCC8-4FD6-AA8E-302936D32B58}" destId="{C845F0E2-2645-40C9-8ECF-21EF3831D3CA}" srcOrd="10" destOrd="0" presId="urn:diagrams.loki3.com/VaryingWidthList"/>
    <dgm:cxn modelId="{F50A1B9F-A70B-4D0D-A473-995019FF5528}" type="presParOf" srcId="{676351FF-FCC8-4FD6-AA8E-302936D32B58}" destId="{F091F351-1475-4B88-A32C-D4563E3CA9ED}" srcOrd="11" destOrd="0" presId="urn:diagrams.loki3.com/VaryingWidthList"/>
    <dgm:cxn modelId="{87BCC911-39F1-430F-AD20-1908C17F2AE1}" type="presParOf" srcId="{676351FF-FCC8-4FD6-AA8E-302936D32B58}" destId="{010CEE37-1550-49F2-B3A6-CB21D6AF6543}" srcOrd="12" destOrd="0" presId="urn:diagrams.loki3.com/VaryingWidthList"/>
    <dgm:cxn modelId="{B7287CA6-A60A-49A8-9FC9-C58EA778DC4B}" type="presParOf" srcId="{676351FF-FCC8-4FD6-AA8E-302936D32B58}" destId="{733D9DAD-5859-47DD-B3A3-6BE274C09466}" srcOrd="13" destOrd="0" presId="urn:diagrams.loki3.com/VaryingWidthList"/>
    <dgm:cxn modelId="{5A1EDB2C-2DEE-4D04-A1F8-EC74738ABA82}" type="presParOf" srcId="{676351FF-FCC8-4FD6-AA8E-302936D32B58}" destId="{6FE6D20B-EE55-42EB-AEE7-86631798AE54}" srcOrd="14" destOrd="0" presId="urn:diagrams.loki3.com/VaryingWidthList"/>
    <dgm:cxn modelId="{4C326D43-A50B-47EF-9E6D-4DD9FFBF4988}" type="presParOf" srcId="{676351FF-FCC8-4FD6-AA8E-302936D32B58}" destId="{91B42863-5665-4704-99AD-613DFBAB9518}" srcOrd="15" destOrd="0" presId="urn:diagrams.loki3.com/VaryingWidthList"/>
    <dgm:cxn modelId="{1EBE068A-6ABE-4850-9B74-FF9ED020A5A2}" type="presParOf" srcId="{676351FF-FCC8-4FD6-AA8E-302936D32B58}" destId="{5BFBD28B-FBC9-4FB7-A435-1F1B3DFFE967}" srcOrd="16" destOrd="0" presId="urn:diagrams.loki3.com/VaryingWidth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5CA5A7-B290-4949-AF6E-13B4C1B186DD}" type="doc">
      <dgm:prSet loTypeId="urn:diagrams.loki3.com/VaryingWidthList" loCatId="list" qsTypeId="urn:microsoft.com/office/officeart/2005/8/quickstyle/simple1" qsCatId="simple" csTypeId="urn:microsoft.com/office/officeart/2005/8/colors/accent1_2" csCatId="accent1" phldr="1"/>
      <dgm:spPr/>
    </dgm:pt>
    <dgm:pt modelId="{05BDAAC1-B88C-45F1-AE59-C8F6E4CAD3EE}">
      <dgm:prSet phldrT="[Text]"/>
      <dgm:spPr>
        <a:solidFill>
          <a:srgbClr val="63ADF2"/>
        </a:solidFill>
        <a:ln>
          <a:noFill/>
        </a:ln>
      </dgm:spPr>
      <dgm:t>
        <a:bodyPr/>
        <a:lstStyle/>
        <a:p>
          <a:r>
            <a:rPr lang="en-ZA" dirty="0"/>
            <a:t>1</a:t>
          </a:r>
        </a:p>
      </dgm:t>
    </dgm:pt>
    <dgm:pt modelId="{29CC6D15-CA4E-40D4-A03F-AC7CA23A220A}" type="parTrans" cxnId="{9C94054A-15F7-45C0-9456-BCF08E91DB3D}">
      <dgm:prSet/>
      <dgm:spPr/>
      <dgm:t>
        <a:bodyPr/>
        <a:lstStyle/>
        <a:p>
          <a:endParaRPr lang="en-ZA"/>
        </a:p>
      </dgm:t>
    </dgm:pt>
    <dgm:pt modelId="{B2F5DC82-E615-4629-ACBC-11488404BCF4}" type="sibTrans" cxnId="{9C94054A-15F7-45C0-9456-BCF08E91DB3D}">
      <dgm:prSet/>
      <dgm:spPr/>
      <dgm:t>
        <a:bodyPr/>
        <a:lstStyle/>
        <a:p>
          <a:endParaRPr lang="en-ZA"/>
        </a:p>
      </dgm:t>
    </dgm:pt>
    <dgm:pt modelId="{4503351C-6FE4-4E6D-A990-699DD22C5FDD}">
      <dgm:prSet phldrT="[Text]"/>
      <dgm:spPr>
        <a:solidFill>
          <a:srgbClr val="4075CD"/>
        </a:solidFill>
        <a:ln>
          <a:noFill/>
        </a:ln>
      </dgm:spPr>
      <dgm:t>
        <a:bodyPr/>
        <a:lstStyle/>
        <a:p>
          <a:r>
            <a:rPr lang="en-ZA" dirty="0"/>
            <a:t>2</a:t>
          </a:r>
        </a:p>
      </dgm:t>
    </dgm:pt>
    <dgm:pt modelId="{F94C2720-FBCF-4A3C-8266-83901593A052}" type="parTrans" cxnId="{64C32A8B-7E87-4A93-95C3-9C6069C395CB}">
      <dgm:prSet/>
      <dgm:spPr/>
      <dgm:t>
        <a:bodyPr/>
        <a:lstStyle/>
        <a:p>
          <a:endParaRPr lang="en-ZA"/>
        </a:p>
      </dgm:t>
    </dgm:pt>
    <dgm:pt modelId="{92417890-58A1-47AE-B8EB-346AA3E38D9F}" type="sibTrans" cxnId="{64C32A8B-7E87-4A93-95C3-9C6069C395CB}">
      <dgm:prSet/>
      <dgm:spPr/>
      <dgm:t>
        <a:bodyPr/>
        <a:lstStyle/>
        <a:p>
          <a:endParaRPr lang="en-ZA"/>
        </a:p>
      </dgm:t>
    </dgm:pt>
    <dgm:pt modelId="{BC98A5BC-83D7-4FD6-8985-2EA3312ABF58}">
      <dgm:prSet phldrT="[Text]"/>
      <dgm:spPr>
        <a:solidFill>
          <a:srgbClr val="4075CD"/>
        </a:solidFill>
        <a:ln>
          <a:noFill/>
        </a:ln>
      </dgm:spPr>
      <dgm:t>
        <a:bodyPr/>
        <a:lstStyle/>
        <a:p>
          <a:r>
            <a:rPr lang="en-ZA" dirty="0"/>
            <a:t>3</a:t>
          </a:r>
        </a:p>
      </dgm:t>
    </dgm:pt>
    <dgm:pt modelId="{3668D33E-A9C6-419D-869D-016EA3A1EA69}" type="parTrans" cxnId="{CE388E11-C588-49FE-8965-6652BB11B512}">
      <dgm:prSet/>
      <dgm:spPr/>
      <dgm:t>
        <a:bodyPr/>
        <a:lstStyle/>
        <a:p>
          <a:endParaRPr lang="en-ZA"/>
        </a:p>
      </dgm:t>
    </dgm:pt>
    <dgm:pt modelId="{31F37E30-E28C-40CF-AEB2-BF6AAC800DC8}" type="sibTrans" cxnId="{CE388E11-C588-49FE-8965-6652BB11B512}">
      <dgm:prSet/>
      <dgm:spPr/>
      <dgm:t>
        <a:bodyPr/>
        <a:lstStyle/>
        <a:p>
          <a:endParaRPr lang="en-ZA"/>
        </a:p>
      </dgm:t>
    </dgm:pt>
    <dgm:pt modelId="{968F8A3B-42D1-4CBE-AE46-6DD20036B3C0}">
      <dgm:prSet phldrT="[Text]"/>
      <dgm:spPr>
        <a:solidFill>
          <a:srgbClr val="63ADF2"/>
        </a:solidFill>
        <a:ln>
          <a:noFill/>
        </a:ln>
      </dgm:spPr>
      <dgm:t>
        <a:bodyPr/>
        <a:lstStyle/>
        <a:p>
          <a:r>
            <a:rPr lang="en-ZA" dirty="0"/>
            <a:t>4</a:t>
          </a:r>
        </a:p>
      </dgm:t>
    </dgm:pt>
    <dgm:pt modelId="{7871929A-F669-49BD-8D97-6FB05134300B}" type="parTrans" cxnId="{45E1CB86-F22B-4EAF-AAF0-CE8CF5A71015}">
      <dgm:prSet/>
      <dgm:spPr/>
      <dgm:t>
        <a:bodyPr/>
        <a:lstStyle/>
        <a:p>
          <a:endParaRPr lang="en-ZA"/>
        </a:p>
      </dgm:t>
    </dgm:pt>
    <dgm:pt modelId="{63DEF527-0833-4F31-B3F8-9AD56D387647}" type="sibTrans" cxnId="{45E1CB86-F22B-4EAF-AAF0-CE8CF5A71015}">
      <dgm:prSet/>
      <dgm:spPr/>
      <dgm:t>
        <a:bodyPr/>
        <a:lstStyle/>
        <a:p>
          <a:endParaRPr lang="en-ZA"/>
        </a:p>
      </dgm:t>
    </dgm:pt>
    <dgm:pt modelId="{243EC463-5DD8-466E-AA2C-99E6FD6DF8F2}">
      <dgm:prSet phldrT="[Text]"/>
      <dgm:spPr>
        <a:solidFill>
          <a:srgbClr val="63ADF2"/>
        </a:solidFill>
        <a:ln>
          <a:noFill/>
        </a:ln>
      </dgm:spPr>
      <dgm:t>
        <a:bodyPr/>
        <a:lstStyle/>
        <a:p>
          <a:r>
            <a:rPr lang="en-ZA" dirty="0"/>
            <a:t>5</a:t>
          </a:r>
        </a:p>
      </dgm:t>
    </dgm:pt>
    <dgm:pt modelId="{A4A94B02-D910-4000-BBCF-82754EC10198}" type="parTrans" cxnId="{DD410A86-F002-4BBE-8128-A81280041E11}">
      <dgm:prSet/>
      <dgm:spPr/>
      <dgm:t>
        <a:bodyPr/>
        <a:lstStyle/>
        <a:p>
          <a:endParaRPr lang="en-ZA"/>
        </a:p>
      </dgm:t>
    </dgm:pt>
    <dgm:pt modelId="{72C74632-CA88-401E-9EA1-779C7E114F4F}" type="sibTrans" cxnId="{DD410A86-F002-4BBE-8128-A81280041E11}">
      <dgm:prSet/>
      <dgm:spPr/>
      <dgm:t>
        <a:bodyPr/>
        <a:lstStyle/>
        <a:p>
          <a:endParaRPr lang="en-ZA"/>
        </a:p>
      </dgm:t>
    </dgm:pt>
    <dgm:pt modelId="{1024960A-3C6D-4D45-BB1C-E666A31D67F4}">
      <dgm:prSet phldrT="[Text]"/>
      <dgm:spPr>
        <a:solidFill>
          <a:srgbClr val="63ADF2"/>
        </a:solidFill>
        <a:ln>
          <a:noFill/>
        </a:ln>
      </dgm:spPr>
      <dgm:t>
        <a:bodyPr/>
        <a:lstStyle/>
        <a:p>
          <a:r>
            <a:rPr lang="en-ZA" dirty="0"/>
            <a:t>6</a:t>
          </a:r>
        </a:p>
      </dgm:t>
    </dgm:pt>
    <dgm:pt modelId="{296C54D0-6A32-4FBA-B639-8CDB26A76601}" type="parTrans" cxnId="{718444D5-DDFC-4D22-93CF-70BD23FB3586}">
      <dgm:prSet/>
      <dgm:spPr/>
      <dgm:t>
        <a:bodyPr/>
        <a:lstStyle/>
        <a:p>
          <a:endParaRPr lang="en-ZA"/>
        </a:p>
      </dgm:t>
    </dgm:pt>
    <dgm:pt modelId="{86AA1E7F-615D-4D37-B3B1-DC54BB9AA8A9}" type="sibTrans" cxnId="{718444D5-DDFC-4D22-93CF-70BD23FB3586}">
      <dgm:prSet/>
      <dgm:spPr/>
      <dgm:t>
        <a:bodyPr/>
        <a:lstStyle/>
        <a:p>
          <a:endParaRPr lang="en-ZA"/>
        </a:p>
      </dgm:t>
    </dgm:pt>
    <dgm:pt modelId="{7C7F1334-E9A6-48C3-8CC9-ECB9D181C365}">
      <dgm:prSet phldrT="[Text]"/>
      <dgm:spPr>
        <a:solidFill>
          <a:srgbClr val="63ADF2"/>
        </a:solidFill>
        <a:ln>
          <a:noFill/>
        </a:ln>
      </dgm:spPr>
      <dgm:t>
        <a:bodyPr/>
        <a:lstStyle/>
        <a:p>
          <a:r>
            <a:rPr lang="en-ZA" dirty="0"/>
            <a:t>7</a:t>
          </a:r>
        </a:p>
      </dgm:t>
    </dgm:pt>
    <dgm:pt modelId="{E4D9533C-D0DC-41C4-B3DD-8365102DA62E}" type="parTrans" cxnId="{2538B3B1-6B8A-461F-B289-E6E80186ECCE}">
      <dgm:prSet/>
      <dgm:spPr/>
      <dgm:t>
        <a:bodyPr/>
        <a:lstStyle/>
        <a:p>
          <a:endParaRPr lang="en-ZA"/>
        </a:p>
      </dgm:t>
    </dgm:pt>
    <dgm:pt modelId="{9FC4DF44-238A-4D6E-9EAE-3D72C69C6705}" type="sibTrans" cxnId="{2538B3B1-6B8A-461F-B289-E6E80186ECCE}">
      <dgm:prSet/>
      <dgm:spPr/>
      <dgm:t>
        <a:bodyPr/>
        <a:lstStyle/>
        <a:p>
          <a:endParaRPr lang="en-ZA"/>
        </a:p>
      </dgm:t>
    </dgm:pt>
    <dgm:pt modelId="{C907BC99-8C63-4C06-8E40-F446F9BE2293}">
      <dgm:prSet phldrT="[Text]"/>
      <dgm:spPr>
        <a:solidFill>
          <a:srgbClr val="63ADF2"/>
        </a:solidFill>
        <a:ln>
          <a:noFill/>
        </a:ln>
      </dgm:spPr>
      <dgm:t>
        <a:bodyPr/>
        <a:lstStyle/>
        <a:p>
          <a:r>
            <a:rPr lang="en-ZA" dirty="0"/>
            <a:t>8</a:t>
          </a:r>
        </a:p>
      </dgm:t>
    </dgm:pt>
    <dgm:pt modelId="{CFF88967-FC77-4EB5-A585-043BC85CD5B7}" type="parTrans" cxnId="{0BCAB78E-43FC-4FFE-9AB1-ABA0B34CB77F}">
      <dgm:prSet/>
      <dgm:spPr/>
      <dgm:t>
        <a:bodyPr/>
        <a:lstStyle/>
        <a:p>
          <a:endParaRPr lang="en-ZA"/>
        </a:p>
      </dgm:t>
    </dgm:pt>
    <dgm:pt modelId="{71CCA293-5C2F-449D-B045-FC6DF0C745B9}" type="sibTrans" cxnId="{0BCAB78E-43FC-4FFE-9AB1-ABA0B34CB77F}">
      <dgm:prSet/>
      <dgm:spPr/>
      <dgm:t>
        <a:bodyPr/>
        <a:lstStyle/>
        <a:p>
          <a:endParaRPr lang="en-ZA"/>
        </a:p>
      </dgm:t>
    </dgm:pt>
    <dgm:pt modelId="{1B7DFD18-8BB2-45F4-BCA5-9113D93A0349}">
      <dgm:prSet phldrT="[Text]"/>
      <dgm:spPr>
        <a:solidFill>
          <a:srgbClr val="63ADF2"/>
        </a:solidFill>
        <a:ln>
          <a:noFill/>
        </a:ln>
      </dgm:spPr>
      <dgm:t>
        <a:bodyPr/>
        <a:lstStyle/>
        <a:p>
          <a:r>
            <a:rPr lang="en-ZA" dirty="0"/>
            <a:t>9</a:t>
          </a:r>
        </a:p>
      </dgm:t>
    </dgm:pt>
    <dgm:pt modelId="{99A55CD3-DCBC-493D-8146-B387D4F7AFFF}" type="parTrans" cxnId="{D82231E4-CACF-415D-8594-E7AB0681ACAD}">
      <dgm:prSet/>
      <dgm:spPr/>
      <dgm:t>
        <a:bodyPr/>
        <a:lstStyle/>
        <a:p>
          <a:endParaRPr lang="en-ZA"/>
        </a:p>
      </dgm:t>
    </dgm:pt>
    <dgm:pt modelId="{EFDD4DB7-C373-4F5D-865F-38452AE922E8}" type="sibTrans" cxnId="{D82231E4-CACF-415D-8594-E7AB0681ACAD}">
      <dgm:prSet/>
      <dgm:spPr/>
      <dgm:t>
        <a:bodyPr/>
        <a:lstStyle/>
        <a:p>
          <a:endParaRPr lang="en-ZA"/>
        </a:p>
      </dgm:t>
    </dgm:pt>
    <dgm:pt modelId="{676351FF-FCC8-4FD6-AA8E-302936D32B58}" type="pres">
      <dgm:prSet presAssocID="{1E5CA5A7-B290-4949-AF6E-13B4C1B186DD}" presName="Name0" presStyleCnt="0">
        <dgm:presLayoutVars>
          <dgm:resizeHandles/>
        </dgm:presLayoutVars>
      </dgm:prSet>
      <dgm:spPr/>
    </dgm:pt>
    <dgm:pt modelId="{1A407D39-965F-454B-BBBB-14F77DE576C7}" type="pres">
      <dgm:prSet presAssocID="{05BDAAC1-B88C-45F1-AE59-C8F6E4CAD3EE}" presName="text" presStyleLbl="node1" presStyleIdx="0" presStyleCnt="9" custScaleX="195351">
        <dgm:presLayoutVars>
          <dgm:bulletEnabled val="1"/>
        </dgm:presLayoutVars>
      </dgm:prSet>
      <dgm:spPr/>
    </dgm:pt>
    <dgm:pt modelId="{490E6471-0910-454F-B9AB-395A9AFD5BBF}" type="pres">
      <dgm:prSet presAssocID="{B2F5DC82-E615-4629-ACBC-11488404BCF4}" presName="space" presStyleCnt="0"/>
      <dgm:spPr/>
    </dgm:pt>
    <dgm:pt modelId="{61D652A8-A37F-40E5-986C-3BEC30CE9311}" type="pres">
      <dgm:prSet presAssocID="{4503351C-6FE4-4E6D-A990-699DD22C5FDD}" presName="text" presStyleLbl="node1" presStyleIdx="1" presStyleCnt="9" custScaleX="195351">
        <dgm:presLayoutVars>
          <dgm:bulletEnabled val="1"/>
        </dgm:presLayoutVars>
      </dgm:prSet>
      <dgm:spPr/>
    </dgm:pt>
    <dgm:pt modelId="{18909679-FCC6-4691-A66D-877D41B100F3}" type="pres">
      <dgm:prSet presAssocID="{92417890-58A1-47AE-B8EB-346AA3E38D9F}" presName="space" presStyleCnt="0"/>
      <dgm:spPr/>
    </dgm:pt>
    <dgm:pt modelId="{404CE00D-A93C-4D50-A7F6-0B49D96F2D9A}" type="pres">
      <dgm:prSet presAssocID="{BC98A5BC-83D7-4FD6-8985-2EA3312ABF58}" presName="text" presStyleLbl="node1" presStyleIdx="2" presStyleCnt="9" custScaleX="195351">
        <dgm:presLayoutVars>
          <dgm:bulletEnabled val="1"/>
        </dgm:presLayoutVars>
      </dgm:prSet>
      <dgm:spPr/>
    </dgm:pt>
    <dgm:pt modelId="{F7FF47CB-58D0-4EAE-9B0A-56C77CC58A52}" type="pres">
      <dgm:prSet presAssocID="{31F37E30-E28C-40CF-AEB2-BF6AAC800DC8}" presName="space" presStyleCnt="0"/>
      <dgm:spPr/>
    </dgm:pt>
    <dgm:pt modelId="{8837AC27-9AD5-4A2B-A49A-D75A8A5654AB}" type="pres">
      <dgm:prSet presAssocID="{968F8A3B-42D1-4CBE-AE46-6DD20036B3C0}" presName="text" presStyleLbl="node1" presStyleIdx="3" presStyleCnt="9" custScaleX="195351">
        <dgm:presLayoutVars>
          <dgm:bulletEnabled val="1"/>
        </dgm:presLayoutVars>
      </dgm:prSet>
      <dgm:spPr/>
    </dgm:pt>
    <dgm:pt modelId="{37616F0D-433C-4678-A1F8-4726E0DDA366}" type="pres">
      <dgm:prSet presAssocID="{63DEF527-0833-4F31-B3F8-9AD56D387647}" presName="space" presStyleCnt="0"/>
      <dgm:spPr/>
    </dgm:pt>
    <dgm:pt modelId="{9B1399E9-2EE5-49A4-9F6C-C3005BBF7981}" type="pres">
      <dgm:prSet presAssocID="{243EC463-5DD8-466E-AA2C-99E6FD6DF8F2}" presName="text" presStyleLbl="node1" presStyleIdx="4" presStyleCnt="9" custScaleX="195351">
        <dgm:presLayoutVars>
          <dgm:bulletEnabled val="1"/>
        </dgm:presLayoutVars>
      </dgm:prSet>
      <dgm:spPr/>
    </dgm:pt>
    <dgm:pt modelId="{415A47AC-78DF-43DF-AE64-996A81C618B8}" type="pres">
      <dgm:prSet presAssocID="{72C74632-CA88-401E-9EA1-779C7E114F4F}" presName="space" presStyleCnt="0"/>
      <dgm:spPr/>
    </dgm:pt>
    <dgm:pt modelId="{C845F0E2-2645-40C9-8ECF-21EF3831D3CA}" type="pres">
      <dgm:prSet presAssocID="{1024960A-3C6D-4D45-BB1C-E666A31D67F4}" presName="text" presStyleLbl="node1" presStyleIdx="5" presStyleCnt="9" custScaleX="195351">
        <dgm:presLayoutVars>
          <dgm:bulletEnabled val="1"/>
        </dgm:presLayoutVars>
      </dgm:prSet>
      <dgm:spPr/>
    </dgm:pt>
    <dgm:pt modelId="{F091F351-1475-4B88-A32C-D4563E3CA9ED}" type="pres">
      <dgm:prSet presAssocID="{86AA1E7F-615D-4D37-B3B1-DC54BB9AA8A9}" presName="space" presStyleCnt="0"/>
      <dgm:spPr/>
    </dgm:pt>
    <dgm:pt modelId="{010CEE37-1550-49F2-B3A6-CB21D6AF6543}" type="pres">
      <dgm:prSet presAssocID="{7C7F1334-E9A6-48C3-8CC9-ECB9D181C365}" presName="text" presStyleLbl="node1" presStyleIdx="6" presStyleCnt="9" custScaleX="195351">
        <dgm:presLayoutVars>
          <dgm:bulletEnabled val="1"/>
        </dgm:presLayoutVars>
      </dgm:prSet>
      <dgm:spPr/>
    </dgm:pt>
    <dgm:pt modelId="{733D9DAD-5859-47DD-B3A3-6BE274C09466}" type="pres">
      <dgm:prSet presAssocID="{9FC4DF44-238A-4D6E-9EAE-3D72C69C6705}" presName="space" presStyleCnt="0"/>
      <dgm:spPr/>
    </dgm:pt>
    <dgm:pt modelId="{6FE6D20B-EE55-42EB-AEE7-86631798AE54}" type="pres">
      <dgm:prSet presAssocID="{C907BC99-8C63-4C06-8E40-F446F9BE2293}" presName="text" presStyleLbl="node1" presStyleIdx="7" presStyleCnt="9" custScaleX="195351">
        <dgm:presLayoutVars>
          <dgm:bulletEnabled val="1"/>
        </dgm:presLayoutVars>
      </dgm:prSet>
      <dgm:spPr/>
    </dgm:pt>
    <dgm:pt modelId="{91B42863-5665-4704-99AD-613DFBAB9518}" type="pres">
      <dgm:prSet presAssocID="{71CCA293-5C2F-449D-B045-FC6DF0C745B9}" presName="space" presStyleCnt="0"/>
      <dgm:spPr/>
    </dgm:pt>
    <dgm:pt modelId="{5BFBD28B-FBC9-4FB7-A435-1F1B3DFFE967}" type="pres">
      <dgm:prSet presAssocID="{1B7DFD18-8BB2-45F4-BCA5-9113D93A0349}" presName="text" presStyleLbl="node1" presStyleIdx="8" presStyleCnt="9" custScaleX="195351">
        <dgm:presLayoutVars>
          <dgm:bulletEnabled val="1"/>
        </dgm:presLayoutVars>
      </dgm:prSet>
      <dgm:spPr/>
    </dgm:pt>
  </dgm:ptLst>
  <dgm:cxnLst>
    <dgm:cxn modelId="{CE388E11-C588-49FE-8965-6652BB11B512}" srcId="{1E5CA5A7-B290-4949-AF6E-13B4C1B186DD}" destId="{BC98A5BC-83D7-4FD6-8985-2EA3312ABF58}" srcOrd="2" destOrd="0" parTransId="{3668D33E-A9C6-419D-869D-016EA3A1EA69}" sibTransId="{31F37E30-E28C-40CF-AEB2-BF6AAC800DC8}"/>
    <dgm:cxn modelId="{F7C4CC17-DBF1-4B4E-BB2E-BF1C1954D865}" type="presOf" srcId="{1024960A-3C6D-4D45-BB1C-E666A31D67F4}" destId="{C845F0E2-2645-40C9-8ECF-21EF3831D3CA}" srcOrd="0" destOrd="0" presId="urn:diagrams.loki3.com/VaryingWidthList"/>
    <dgm:cxn modelId="{0A776128-0587-441E-B4C5-F73C057643B7}" type="presOf" srcId="{05BDAAC1-B88C-45F1-AE59-C8F6E4CAD3EE}" destId="{1A407D39-965F-454B-BBBB-14F77DE576C7}" srcOrd="0" destOrd="0" presId="urn:diagrams.loki3.com/VaryingWidthList"/>
    <dgm:cxn modelId="{6067DE63-2845-41B0-8C84-ACE2EC9D394D}" type="presOf" srcId="{7C7F1334-E9A6-48C3-8CC9-ECB9D181C365}" destId="{010CEE37-1550-49F2-B3A6-CB21D6AF6543}" srcOrd="0" destOrd="0" presId="urn:diagrams.loki3.com/VaryingWidthList"/>
    <dgm:cxn modelId="{40B30566-6719-43B7-8AD8-8E6560BB55FC}" type="presOf" srcId="{C907BC99-8C63-4C06-8E40-F446F9BE2293}" destId="{6FE6D20B-EE55-42EB-AEE7-86631798AE54}" srcOrd="0" destOrd="0" presId="urn:diagrams.loki3.com/VaryingWidthList"/>
    <dgm:cxn modelId="{9C94054A-15F7-45C0-9456-BCF08E91DB3D}" srcId="{1E5CA5A7-B290-4949-AF6E-13B4C1B186DD}" destId="{05BDAAC1-B88C-45F1-AE59-C8F6E4CAD3EE}" srcOrd="0" destOrd="0" parTransId="{29CC6D15-CA4E-40D4-A03F-AC7CA23A220A}" sibTransId="{B2F5DC82-E615-4629-ACBC-11488404BCF4}"/>
    <dgm:cxn modelId="{62242C4A-2550-4EF3-81B1-6D5EEC4E1B57}" type="presOf" srcId="{243EC463-5DD8-466E-AA2C-99E6FD6DF8F2}" destId="{9B1399E9-2EE5-49A4-9F6C-C3005BBF7981}" srcOrd="0" destOrd="0" presId="urn:diagrams.loki3.com/VaryingWidthList"/>
    <dgm:cxn modelId="{DD410A86-F002-4BBE-8128-A81280041E11}" srcId="{1E5CA5A7-B290-4949-AF6E-13B4C1B186DD}" destId="{243EC463-5DD8-466E-AA2C-99E6FD6DF8F2}" srcOrd="4" destOrd="0" parTransId="{A4A94B02-D910-4000-BBCF-82754EC10198}" sibTransId="{72C74632-CA88-401E-9EA1-779C7E114F4F}"/>
    <dgm:cxn modelId="{45E1CB86-F22B-4EAF-AAF0-CE8CF5A71015}" srcId="{1E5CA5A7-B290-4949-AF6E-13B4C1B186DD}" destId="{968F8A3B-42D1-4CBE-AE46-6DD20036B3C0}" srcOrd="3" destOrd="0" parTransId="{7871929A-F669-49BD-8D97-6FB05134300B}" sibTransId="{63DEF527-0833-4F31-B3F8-9AD56D387647}"/>
    <dgm:cxn modelId="{64C32A8B-7E87-4A93-95C3-9C6069C395CB}" srcId="{1E5CA5A7-B290-4949-AF6E-13B4C1B186DD}" destId="{4503351C-6FE4-4E6D-A990-699DD22C5FDD}" srcOrd="1" destOrd="0" parTransId="{F94C2720-FBCF-4A3C-8266-83901593A052}" sibTransId="{92417890-58A1-47AE-B8EB-346AA3E38D9F}"/>
    <dgm:cxn modelId="{2413B38C-6F4B-4A87-92E4-515993FE2C23}" type="presOf" srcId="{BC98A5BC-83D7-4FD6-8985-2EA3312ABF58}" destId="{404CE00D-A93C-4D50-A7F6-0B49D96F2D9A}" srcOrd="0" destOrd="0" presId="urn:diagrams.loki3.com/VaryingWidthList"/>
    <dgm:cxn modelId="{0BCAB78E-43FC-4FFE-9AB1-ABA0B34CB77F}" srcId="{1E5CA5A7-B290-4949-AF6E-13B4C1B186DD}" destId="{C907BC99-8C63-4C06-8E40-F446F9BE2293}" srcOrd="7" destOrd="0" parTransId="{CFF88967-FC77-4EB5-A585-043BC85CD5B7}" sibTransId="{71CCA293-5C2F-449D-B045-FC6DF0C745B9}"/>
    <dgm:cxn modelId="{14C09AA7-7DB7-46E7-9369-2F0A2185CAF9}" type="presOf" srcId="{4503351C-6FE4-4E6D-A990-699DD22C5FDD}" destId="{61D652A8-A37F-40E5-986C-3BEC30CE9311}" srcOrd="0" destOrd="0" presId="urn:diagrams.loki3.com/VaryingWidthList"/>
    <dgm:cxn modelId="{2538B3B1-6B8A-461F-B289-E6E80186ECCE}" srcId="{1E5CA5A7-B290-4949-AF6E-13B4C1B186DD}" destId="{7C7F1334-E9A6-48C3-8CC9-ECB9D181C365}" srcOrd="6" destOrd="0" parTransId="{E4D9533C-D0DC-41C4-B3DD-8365102DA62E}" sibTransId="{9FC4DF44-238A-4D6E-9EAE-3D72C69C6705}"/>
    <dgm:cxn modelId="{A39F2BB8-BDF4-4F0A-AF35-348E45DEA134}" type="presOf" srcId="{1E5CA5A7-B290-4949-AF6E-13B4C1B186DD}" destId="{676351FF-FCC8-4FD6-AA8E-302936D32B58}" srcOrd="0" destOrd="0" presId="urn:diagrams.loki3.com/VaryingWidthList"/>
    <dgm:cxn modelId="{718444D5-DDFC-4D22-93CF-70BD23FB3586}" srcId="{1E5CA5A7-B290-4949-AF6E-13B4C1B186DD}" destId="{1024960A-3C6D-4D45-BB1C-E666A31D67F4}" srcOrd="5" destOrd="0" parTransId="{296C54D0-6A32-4FBA-B639-8CDB26A76601}" sibTransId="{86AA1E7F-615D-4D37-B3B1-DC54BB9AA8A9}"/>
    <dgm:cxn modelId="{D82231E4-CACF-415D-8594-E7AB0681ACAD}" srcId="{1E5CA5A7-B290-4949-AF6E-13B4C1B186DD}" destId="{1B7DFD18-8BB2-45F4-BCA5-9113D93A0349}" srcOrd="8" destOrd="0" parTransId="{99A55CD3-DCBC-493D-8146-B387D4F7AFFF}" sibTransId="{EFDD4DB7-C373-4F5D-865F-38452AE922E8}"/>
    <dgm:cxn modelId="{ABD97EE6-98C4-442D-8ED0-53631E828089}" type="presOf" srcId="{968F8A3B-42D1-4CBE-AE46-6DD20036B3C0}" destId="{8837AC27-9AD5-4A2B-A49A-D75A8A5654AB}" srcOrd="0" destOrd="0" presId="urn:diagrams.loki3.com/VaryingWidthList"/>
    <dgm:cxn modelId="{1B0329FB-92DE-48DC-91F3-C951CB3AE15D}" type="presOf" srcId="{1B7DFD18-8BB2-45F4-BCA5-9113D93A0349}" destId="{5BFBD28B-FBC9-4FB7-A435-1F1B3DFFE967}" srcOrd="0" destOrd="0" presId="urn:diagrams.loki3.com/VaryingWidthList"/>
    <dgm:cxn modelId="{920DD4EC-D79A-44CA-B7A4-CD3B2DE91E5E}" type="presParOf" srcId="{676351FF-FCC8-4FD6-AA8E-302936D32B58}" destId="{1A407D39-965F-454B-BBBB-14F77DE576C7}" srcOrd="0" destOrd="0" presId="urn:diagrams.loki3.com/VaryingWidthList"/>
    <dgm:cxn modelId="{65152D71-81FA-4F5F-B88C-FEB5C94D0C56}" type="presParOf" srcId="{676351FF-FCC8-4FD6-AA8E-302936D32B58}" destId="{490E6471-0910-454F-B9AB-395A9AFD5BBF}" srcOrd="1" destOrd="0" presId="urn:diagrams.loki3.com/VaryingWidthList"/>
    <dgm:cxn modelId="{6FB3AA96-6DDF-4DDA-83B1-6D9293BB3263}" type="presParOf" srcId="{676351FF-FCC8-4FD6-AA8E-302936D32B58}" destId="{61D652A8-A37F-40E5-986C-3BEC30CE9311}" srcOrd="2" destOrd="0" presId="urn:diagrams.loki3.com/VaryingWidthList"/>
    <dgm:cxn modelId="{44CCE456-72C3-4084-B013-8B23B1427B7F}" type="presParOf" srcId="{676351FF-FCC8-4FD6-AA8E-302936D32B58}" destId="{18909679-FCC6-4691-A66D-877D41B100F3}" srcOrd="3" destOrd="0" presId="urn:diagrams.loki3.com/VaryingWidthList"/>
    <dgm:cxn modelId="{05BAD8EE-E9AA-4544-BFD0-6C2E66E08BDB}" type="presParOf" srcId="{676351FF-FCC8-4FD6-AA8E-302936D32B58}" destId="{404CE00D-A93C-4D50-A7F6-0B49D96F2D9A}" srcOrd="4" destOrd="0" presId="urn:diagrams.loki3.com/VaryingWidthList"/>
    <dgm:cxn modelId="{A02B5369-58CB-4D54-802F-CB3C3AE1CDD6}" type="presParOf" srcId="{676351FF-FCC8-4FD6-AA8E-302936D32B58}" destId="{F7FF47CB-58D0-4EAE-9B0A-56C77CC58A52}" srcOrd="5" destOrd="0" presId="urn:diagrams.loki3.com/VaryingWidthList"/>
    <dgm:cxn modelId="{E70460DF-5F81-4B77-BC2C-A119C20C9D6F}" type="presParOf" srcId="{676351FF-FCC8-4FD6-AA8E-302936D32B58}" destId="{8837AC27-9AD5-4A2B-A49A-D75A8A5654AB}" srcOrd="6" destOrd="0" presId="urn:diagrams.loki3.com/VaryingWidthList"/>
    <dgm:cxn modelId="{527CC53E-BAA1-471F-9F58-3A28082AF112}" type="presParOf" srcId="{676351FF-FCC8-4FD6-AA8E-302936D32B58}" destId="{37616F0D-433C-4678-A1F8-4726E0DDA366}" srcOrd="7" destOrd="0" presId="urn:diagrams.loki3.com/VaryingWidthList"/>
    <dgm:cxn modelId="{25929169-AE47-4859-A3B9-4809C3B47B20}" type="presParOf" srcId="{676351FF-FCC8-4FD6-AA8E-302936D32B58}" destId="{9B1399E9-2EE5-49A4-9F6C-C3005BBF7981}" srcOrd="8" destOrd="0" presId="urn:diagrams.loki3.com/VaryingWidthList"/>
    <dgm:cxn modelId="{223C20AC-83D6-44CD-852B-C37B0DDE09DC}" type="presParOf" srcId="{676351FF-FCC8-4FD6-AA8E-302936D32B58}" destId="{415A47AC-78DF-43DF-AE64-996A81C618B8}" srcOrd="9" destOrd="0" presId="urn:diagrams.loki3.com/VaryingWidthList"/>
    <dgm:cxn modelId="{29BDD627-E34D-400C-A4FD-F6F37397AB33}" type="presParOf" srcId="{676351FF-FCC8-4FD6-AA8E-302936D32B58}" destId="{C845F0E2-2645-40C9-8ECF-21EF3831D3CA}" srcOrd="10" destOrd="0" presId="urn:diagrams.loki3.com/VaryingWidthList"/>
    <dgm:cxn modelId="{F50A1B9F-A70B-4D0D-A473-995019FF5528}" type="presParOf" srcId="{676351FF-FCC8-4FD6-AA8E-302936D32B58}" destId="{F091F351-1475-4B88-A32C-D4563E3CA9ED}" srcOrd="11" destOrd="0" presId="urn:diagrams.loki3.com/VaryingWidthList"/>
    <dgm:cxn modelId="{87BCC911-39F1-430F-AD20-1908C17F2AE1}" type="presParOf" srcId="{676351FF-FCC8-4FD6-AA8E-302936D32B58}" destId="{010CEE37-1550-49F2-B3A6-CB21D6AF6543}" srcOrd="12" destOrd="0" presId="urn:diagrams.loki3.com/VaryingWidthList"/>
    <dgm:cxn modelId="{B7287CA6-A60A-49A8-9FC9-C58EA778DC4B}" type="presParOf" srcId="{676351FF-FCC8-4FD6-AA8E-302936D32B58}" destId="{733D9DAD-5859-47DD-B3A3-6BE274C09466}" srcOrd="13" destOrd="0" presId="urn:diagrams.loki3.com/VaryingWidthList"/>
    <dgm:cxn modelId="{5A1EDB2C-2DEE-4D04-A1F8-EC74738ABA82}" type="presParOf" srcId="{676351FF-FCC8-4FD6-AA8E-302936D32B58}" destId="{6FE6D20B-EE55-42EB-AEE7-86631798AE54}" srcOrd="14" destOrd="0" presId="urn:diagrams.loki3.com/VaryingWidthList"/>
    <dgm:cxn modelId="{4C326D43-A50B-47EF-9E6D-4DD9FFBF4988}" type="presParOf" srcId="{676351FF-FCC8-4FD6-AA8E-302936D32B58}" destId="{91B42863-5665-4704-99AD-613DFBAB9518}" srcOrd="15" destOrd="0" presId="urn:diagrams.loki3.com/VaryingWidthList"/>
    <dgm:cxn modelId="{1EBE068A-6ABE-4850-9B74-FF9ED020A5A2}" type="presParOf" srcId="{676351FF-FCC8-4FD6-AA8E-302936D32B58}" destId="{5BFBD28B-FBC9-4FB7-A435-1F1B3DFFE967}" srcOrd="16" destOrd="0" presId="urn:diagrams.loki3.com/VaryingWidth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407D39-965F-454B-BBBB-14F77DE576C7}">
      <dsp:nvSpPr>
        <dsp:cNvPr id="0" name=""/>
        <dsp:cNvSpPr/>
      </dsp:nvSpPr>
      <dsp:spPr>
        <a:xfrm>
          <a:off x="896142" y="1368"/>
          <a:ext cx="1406527" cy="518179"/>
        </a:xfrm>
        <a:prstGeom prst="rect">
          <a:avLst/>
        </a:prstGeom>
        <a:solidFill>
          <a:srgbClr val="63ADF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700" kern="1200" dirty="0"/>
            <a:t>1</a:t>
          </a:r>
        </a:p>
      </dsp:txBody>
      <dsp:txXfrm>
        <a:off x="896142" y="1368"/>
        <a:ext cx="1406527" cy="518179"/>
      </dsp:txXfrm>
    </dsp:sp>
    <dsp:sp modelId="{61D652A8-A37F-40E5-986C-3BEC30CE9311}">
      <dsp:nvSpPr>
        <dsp:cNvPr id="0" name=""/>
        <dsp:cNvSpPr/>
      </dsp:nvSpPr>
      <dsp:spPr>
        <a:xfrm>
          <a:off x="896142" y="545456"/>
          <a:ext cx="1406527" cy="518179"/>
        </a:xfrm>
        <a:prstGeom prst="rect">
          <a:avLst/>
        </a:prstGeom>
        <a:solidFill>
          <a:srgbClr val="4075CD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700" kern="1200" dirty="0"/>
            <a:t>2</a:t>
          </a:r>
        </a:p>
      </dsp:txBody>
      <dsp:txXfrm>
        <a:off x="896142" y="545456"/>
        <a:ext cx="1406527" cy="518179"/>
      </dsp:txXfrm>
    </dsp:sp>
    <dsp:sp modelId="{404CE00D-A93C-4D50-A7F6-0B49D96F2D9A}">
      <dsp:nvSpPr>
        <dsp:cNvPr id="0" name=""/>
        <dsp:cNvSpPr/>
      </dsp:nvSpPr>
      <dsp:spPr>
        <a:xfrm>
          <a:off x="896142" y="1089545"/>
          <a:ext cx="1406527" cy="518179"/>
        </a:xfrm>
        <a:prstGeom prst="rect">
          <a:avLst/>
        </a:prstGeom>
        <a:solidFill>
          <a:srgbClr val="4075CD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700" kern="1200" dirty="0"/>
            <a:t>3</a:t>
          </a:r>
        </a:p>
      </dsp:txBody>
      <dsp:txXfrm>
        <a:off x="896142" y="1089545"/>
        <a:ext cx="1406527" cy="518179"/>
      </dsp:txXfrm>
    </dsp:sp>
    <dsp:sp modelId="{8837AC27-9AD5-4A2B-A49A-D75A8A5654AB}">
      <dsp:nvSpPr>
        <dsp:cNvPr id="0" name=""/>
        <dsp:cNvSpPr/>
      </dsp:nvSpPr>
      <dsp:spPr>
        <a:xfrm>
          <a:off x="896142" y="1633634"/>
          <a:ext cx="1406527" cy="518179"/>
        </a:xfrm>
        <a:prstGeom prst="rect">
          <a:avLst/>
        </a:prstGeom>
        <a:solidFill>
          <a:srgbClr val="4075CD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700" kern="1200" dirty="0"/>
            <a:t>4</a:t>
          </a:r>
        </a:p>
      </dsp:txBody>
      <dsp:txXfrm>
        <a:off x="896142" y="1633634"/>
        <a:ext cx="1406527" cy="518179"/>
      </dsp:txXfrm>
    </dsp:sp>
    <dsp:sp modelId="{9B1399E9-2EE5-49A4-9F6C-C3005BBF7981}">
      <dsp:nvSpPr>
        <dsp:cNvPr id="0" name=""/>
        <dsp:cNvSpPr/>
      </dsp:nvSpPr>
      <dsp:spPr>
        <a:xfrm>
          <a:off x="896142" y="2177722"/>
          <a:ext cx="1406527" cy="518179"/>
        </a:xfrm>
        <a:prstGeom prst="rect">
          <a:avLst/>
        </a:prstGeom>
        <a:solidFill>
          <a:srgbClr val="4075CD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700" kern="1200" dirty="0"/>
            <a:t>5</a:t>
          </a:r>
        </a:p>
      </dsp:txBody>
      <dsp:txXfrm>
        <a:off x="896142" y="2177722"/>
        <a:ext cx="1406527" cy="518179"/>
      </dsp:txXfrm>
    </dsp:sp>
    <dsp:sp modelId="{C845F0E2-2645-40C9-8ECF-21EF3831D3CA}">
      <dsp:nvSpPr>
        <dsp:cNvPr id="0" name=""/>
        <dsp:cNvSpPr/>
      </dsp:nvSpPr>
      <dsp:spPr>
        <a:xfrm>
          <a:off x="896142" y="2721811"/>
          <a:ext cx="1406527" cy="518179"/>
        </a:xfrm>
        <a:prstGeom prst="rect">
          <a:avLst/>
        </a:prstGeom>
        <a:solidFill>
          <a:srgbClr val="4075CD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700" kern="1200" dirty="0"/>
            <a:t>6</a:t>
          </a:r>
        </a:p>
      </dsp:txBody>
      <dsp:txXfrm>
        <a:off x="896142" y="2721811"/>
        <a:ext cx="1406527" cy="518179"/>
      </dsp:txXfrm>
    </dsp:sp>
    <dsp:sp modelId="{010CEE37-1550-49F2-B3A6-CB21D6AF6543}">
      <dsp:nvSpPr>
        <dsp:cNvPr id="0" name=""/>
        <dsp:cNvSpPr/>
      </dsp:nvSpPr>
      <dsp:spPr>
        <a:xfrm>
          <a:off x="896142" y="3265899"/>
          <a:ext cx="1406527" cy="518179"/>
        </a:xfrm>
        <a:prstGeom prst="rect">
          <a:avLst/>
        </a:prstGeom>
        <a:solidFill>
          <a:srgbClr val="4075CD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700" kern="1200" dirty="0"/>
            <a:t>7</a:t>
          </a:r>
        </a:p>
      </dsp:txBody>
      <dsp:txXfrm>
        <a:off x="896142" y="3265899"/>
        <a:ext cx="1406527" cy="518179"/>
      </dsp:txXfrm>
    </dsp:sp>
    <dsp:sp modelId="{6FE6D20B-EE55-42EB-AEE7-86631798AE54}">
      <dsp:nvSpPr>
        <dsp:cNvPr id="0" name=""/>
        <dsp:cNvSpPr/>
      </dsp:nvSpPr>
      <dsp:spPr>
        <a:xfrm>
          <a:off x="896142" y="3809988"/>
          <a:ext cx="1406527" cy="518179"/>
        </a:xfrm>
        <a:prstGeom prst="rect">
          <a:avLst/>
        </a:prstGeom>
        <a:solidFill>
          <a:srgbClr val="4075CD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700" kern="1200" dirty="0"/>
            <a:t>8</a:t>
          </a:r>
        </a:p>
      </dsp:txBody>
      <dsp:txXfrm>
        <a:off x="896142" y="3809988"/>
        <a:ext cx="1406527" cy="518179"/>
      </dsp:txXfrm>
    </dsp:sp>
    <dsp:sp modelId="{5BFBD28B-FBC9-4FB7-A435-1F1B3DFFE967}">
      <dsp:nvSpPr>
        <dsp:cNvPr id="0" name=""/>
        <dsp:cNvSpPr/>
      </dsp:nvSpPr>
      <dsp:spPr>
        <a:xfrm>
          <a:off x="896142" y="4354077"/>
          <a:ext cx="1406527" cy="518179"/>
        </a:xfrm>
        <a:prstGeom prst="rect">
          <a:avLst/>
        </a:prstGeom>
        <a:solidFill>
          <a:srgbClr val="63ADF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700" kern="1200" dirty="0"/>
            <a:t>9</a:t>
          </a:r>
        </a:p>
      </dsp:txBody>
      <dsp:txXfrm>
        <a:off x="896142" y="4354077"/>
        <a:ext cx="1406527" cy="5181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407D39-965F-454B-BBBB-14F77DE576C7}">
      <dsp:nvSpPr>
        <dsp:cNvPr id="0" name=""/>
        <dsp:cNvSpPr/>
      </dsp:nvSpPr>
      <dsp:spPr>
        <a:xfrm>
          <a:off x="896142" y="1368"/>
          <a:ext cx="1406527" cy="518179"/>
        </a:xfrm>
        <a:prstGeom prst="rect">
          <a:avLst/>
        </a:prstGeom>
        <a:solidFill>
          <a:srgbClr val="63ADF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700" kern="1200" dirty="0"/>
            <a:t>1</a:t>
          </a:r>
        </a:p>
      </dsp:txBody>
      <dsp:txXfrm>
        <a:off x="896142" y="1368"/>
        <a:ext cx="1406527" cy="518179"/>
      </dsp:txXfrm>
    </dsp:sp>
    <dsp:sp modelId="{61D652A8-A37F-40E5-986C-3BEC30CE9311}">
      <dsp:nvSpPr>
        <dsp:cNvPr id="0" name=""/>
        <dsp:cNvSpPr/>
      </dsp:nvSpPr>
      <dsp:spPr>
        <a:xfrm>
          <a:off x="896142" y="545456"/>
          <a:ext cx="1406527" cy="518179"/>
        </a:xfrm>
        <a:prstGeom prst="rect">
          <a:avLst/>
        </a:prstGeom>
        <a:solidFill>
          <a:srgbClr val="4075CD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700" kern="1200" dirty="0"/>
            <a:t>2</a:t>
          </a:r>
        </a:p>
      </dsp:txBody>
      <dsp:txXfrm>
        <a:off x="896142" y="545456"/>
        <a:ext cx="1406527" cy="518179"/>
      </dsp:txXfrm>
    </dsp:sp>
    <dsp:sp modelId="{404CE00D-A93C-4D50-A7F6-0B49D96F2D9A}">
      <dsp:nvSpPr>
        <dsp:cNvPr id="0" name=""/>
        <dsp:cNvSpPr/>
      </dsp:nvSpPr>
      <dsp:spPr>
        <a:xfrm>
          <a:off x="896142" y="1089545"/>
          <a:ext cx="1406527" cy="518179"/>
        </a:xfrm>
        <a:prstGeom prst="rect">
          <a:avLst/>
        </a:prstGeom>
        <a:solidFill>
          <a:srgbClr val="4075CD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700" kern="1200" dirty="0"/>
            <a:t>3</a:t>
          </a:r>
        </a:p>
      </dsp:txBody>
      <dsp:txXfrm>
        <a:off x="896142" y="1089545"/>
        <a:ext cx="1406527" cy="518179"/>
      </dsp:txXfrm>
    </dsp:sp>
    <dsp:sp modelId="{8837AC27-9AD5-4A2B-A49A-D75A8A5654AB}">
      <dsp:nvSpPr>
        <dsp:cNvPr id="0" name=""/>
        <dsp:cNvSpPr/>
      </dsp:nvSpPr>
      <dsp:spPr>
        <a:xfrm>
          <a:off x="896142" y="1633634"/>
          <a:ext cx="1406527" cy="518179"/>
        </a:xfrm>
        <a:prstGeom prst="rect">
          <a:avLst/>
        </a:prstGeom>
        <a:solidFill>
          <a:srgbClr val="63ADF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700" kern="1200" dirty="0"/>
            <a:t>4</a:t>
          </a:r>
        </a:p>
      </dsp:txBody>
      <dsp:txXfrm>
        <a:off x="896142" y="1633634"/>
        <a:ext cx="1406527" cy="518179"/>
      </dsp:txXfrm>
    </dsp:sp>
    <dsp:sp modelId="{9B1399E9-2EE5-49A4-9F6C-C3005BBF7981}">
      <dsp:nvSpPr>
        <dsp:cNvPr id="0" name=""/>
        <dsp:cNvSpPr/>
      </dsp:nvSpPr>
      <dsp:spPr>
        <a:xfrm>
          <a:off x="896142" y="2177722"/>
          <a:ext cx="1406527" cy="518179"/>
        </a:xfrm>
        <a:prstGeom prst="rect">
          <a:avLst/>
        </a:prstGeom>
        <a:solidFill>
          <a:srgbClr val="63ADF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700" kern="1200" dirty="0"/>
            <a:t>5</a:t>
          </a:r>
        </a:p>
      </dsp:txBody>
      <dsp:txXfrm>
        <a:off x="896142" y="2177722"/>
        <a:ext cx="1406527" cy="518179"/>
      </dsp:txXfrm>
    </dsp:sp>
    <dsp:sp modelId="{C845F0E2-2645-40C9-8ECF-21EF3831D3CA}">
      <dsp:nvSpPr>
        <dsp:cNvPr id="0" name=""/>
        <dsp:cNvSpPr/>
      </dsp:nvSpPr>
      <dsp:spPr>
        <a:xfrm>
          <a:off x="896142" y="2721811"/>
          <a:ext cx="1406527" cy="518179"/>
        </a:xfrm>
        <a:prstGeom prst="rect">
          <a:avLst/>
        </a:prstGeom>
        <a:solidFill>
          <a:srgbClr val="63ADF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700" kern="1200" dirty="0"/>
            <a:t>6</a:t>
          </a:r>
        </a:p>
      </dsp:txBody>
      <dsp:txXfrm>
        <a:off x="896142" y="2721811"/>
        <a:ext cx="1406527" cy="518179"/>
      </dsp:txXfrm>
    </dsp:sp>
    <dsp:sp modelId="{010CEE37-1550-49F2-B3A6-CB21D6AF6543}">
      <dsp:nvSpPr>
        <dsp:cNvPr id="0" name=""/>
        <dsp:cNvSpPr/>
      </dsp:nvSpPr>
      <dsp:spPr>
        <a:xfrm>
          <a:off x="896142" y="3265899"/>
          <a:ext cx="1406527" cy="518179"/>
        </a:xfrm>
        <a:prstGeom prst="rect">
          <a:avLst/>
        </a:prstGeom>
        <a:solidFill>
          <a:srgbClr val="63ADF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700" kern="1200" dirty="0"/>
            <a:t>7</a:t>
          </a:r>
        </a:p>
      </dsp:txBody>
      <dsp:txXfrm>
        <a:off x="896142" y="3265899"/>
        <a:ext cx="1406527" cy="518179"/>
      </dsp:txXfrm>
    </dsp:sp>
    <dsp:sp modelId="{6FE6D20B-EE55-42EB-AEE7-86631798AE54}">
      <dsp:nvSpPr>
        <dsp:cNvPr id="0" name=""/>
        <dsp:cNvSpPr/>
      </dsp:nvSpPr>
      <dsp:spPr>
        <a:xfrm>
          <a:off x="896142" y="3809988"/>
          <a:ext cx="1406527" cy="518179"/>
        </a:xfrm>
        <a:prstGeom prst="rect">
          <a:avLst/>
        </a:prstGeom>
        <a:solidFill>
          <a:srgbClr val="63ADF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700" kern="1200" dirty="0"/>
            <a:t>8</a:t>
          </a:r>
        </a:p>
      </dsp:txBody>
      <dsp:txXfrm>
        <a:off x="896142" y="3809988"/>
        <a:ext cx="1406527" cy="518179"/>
      </dsp:txXfrm>
    </dsp:sp>
    <dsp:sp modelId="{5BFBD28B-FBC9-4FB7-A435-1F1B3DFFE967}">
      <dsp:nvSpPr>
        <dsp:cNvPr id="0" name=""/>
        <dsp:cNvSpPr/>
      </dsp:nvSpPr>
      <dsp:spPr>
        <a:xfrm>
          <a:off x="896142" y="4354077"/>
          <a:ext cx="1406527" cy="518179"/>
        </a:xfrm>
        <a:prstGeom prst="rect">
          <a:avLst/>
        </a:prstGeom>
        <a:solidFill>
          <a:srgbClr val="63ADF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700" kern="1200" dirty="0"/>
            <a:t>9</a:t>
          </a:r>
        </a:p>
      </dsp:txBody>
      <dsp:txXfrm>
        <a:off x="896142" y="4354077"/>
        <a:ext cx="1406527" cy="5181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68C04-3C12-48C6-A61D-59B09B9FB9AF}" type="datetimeFigureOut">
              <a:rPr lang="en-ZA" smtClean="0"/>
              <a:t>2020/12/12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BBF0B1-DB6F-4042-80CB-EFCA902745B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89122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E4AFA-6FE7-4F9F-B007-E1098CF568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FE0B47-3D9B-4136-ABBD-68CC96C12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EB1A5-FED0-41CB-A1FA-9745C73CB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D925-5B6E-4E03-AD46-182AB898F6ED}" type="datetime1">
              <a:rPr lang="en-ZA" smtClean="0"/>
              <a:t>2020/12/12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C19AF-C256-40F1-8C17-293446296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Jacques Amsel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ABD03-2650-465B-B3C6-9ED693D44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99AB-C541-4E6B-8E29-47D79B0828F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01605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0C99D-9740-4843-8869-EAB4BB992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D8C155-BEB0-45AA-8F53-BD0B49CA6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4873A-DA65-4BD2-BA1B-9E7B1AD82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08267-FCA6-447A-8AA1-7C1A622A2E9C}" type="datetime1">
              <a:rPr lang="en-ZA" smtClean="0"/>
              <a:t>2020/12/12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375A6-A0F6-4F95-8659-5C6B07871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Jacques Amsel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040FE-5F42-4CAA-82F7-EC175964E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99AB-C541-4E6B-8E29-47D79B0828F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29880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1D0864-6256-4742-8205-F2238F3AC1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661000-40E2-4316-B8BE-04F3D5253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25B7C-48FE-4CF4-8869-2FB7C98C0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13E4-B641-4940-ABE8-9CC7DB74D277}" type="datetime1">
              <a:rPr lang="en-ZA" smtClean="0"/>
              <a:t>2020/12/12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E8E64-3F58-4283-AADE-1E56B8A8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Jacques Amsel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611302-B023-47F4-99BD-8B6D96497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99AB-C541-4E6B-8E29-47D79B0828F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0393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DA808-48CC-46D2-AD89-8B43B1AD9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7729B-53D4-4195-B38C-F8D68749C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D1C59-2E79-4921-86D1-C33ACA569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CB29-D178-4BC5-8E38-A4CC7CBCD9EA}" type="datetime1">
              <a:rPr lang="en-ZA" smtClean="0"/>
              <a:t>2020/12/12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D6199-CA9C-40BE-AFC9-AD7A6029B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Jacques Amsel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62493-D0FD-473F-8E12-5113F5C12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99AB-C541-4E6B-8E29-47D79B0828F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60694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399D0-3AE0-4407-9D45-EBB9DD761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B4C21B-1D4B-44C7-A83F-67985D0B3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1B620-F0A1-4F54-A5B0-E93B6F0E2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91D56-88D4-4C4F-A54D-A7012F9FB6A4}" type="datetime1">
              <a:rPr lang="en-ZA" smtClean="0"/>
              <a:t>2020/12/12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30778-53D4-4B9F-8767-1A7D16E34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Jacques Amsel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3572B-774F-4320-B8C4-C014860C2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99AB-C541-4E6B-8E29-47D79B0828F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7140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79917-2BAC-4880-BA66-CA09D3A8A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9C580-B801-4764-9099-E491B6C8D4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F1C2A9-2E9D-4A43-8056-93DA99E642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255096-8FD1-4259-95C3-1DFA56C5D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B950-415E-4CF8-9B93-6A44BF567571}" type="datetime1">
              <a:rPr lang="en-ZA" smtClean="0"/>
              <a:t>2020/12/12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56B497-ED69-40E7-83AC-D0C34C1DC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Jacques Amsel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2DABC-05CA-4089-9B52-1B06E4FFF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99AB-C541-4E6B-8E29-47D79B0828F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66379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2B772-4B0B-4F08-8CE6-87D9479B2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B73DCF-A598-4E1D-B445-91F0D347D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A5CE4C-DB09-4FA1-808C-F51F11C47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B04942-F51B-44E9-A4EA-1EA7253123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11541D-67DC-4EBC-A6D2-2AD0E14530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0088E9-8129-4D43-83FA-671AC4A24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4ABC-DD89-461B-B0A6-E629B1E13936}" type="datetime1">
              <a:rPr lang="en-ZA" smtClean="0"/>
              <a:t>2020/12/12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0CCAEA-E5F4-42A1-A651-4F70CB2A3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Jacques Amsel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D2FDA8-2A39-45D6-9FE1-7EDB2B3CE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99AB-C541-4E6B-8E29-47D79B0828F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85332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6A1E2-4DD2-4DBB-882A-6B42FB805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09FBC8-CA1B-4BFA-A474-040B6FCBE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A2D78-8FE0-4D6A-A825-335215ACC810}" type="datetime1">
              <a:rPr lang="en-ZA" smtClean="0"/>
              <a:t>2020/12/12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5E1239-21B5-4159-B21F-EF8EA16F0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Jacques Amsel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564B4F-9D9C-40C5-9035-66C34AE79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99AB-C541-4E6B-8E29-47D79B0828F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2056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680717-F1CB-4144-B079-333BEDC75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EC05-5640-4469-A0BD-4388992607B4}" type="datetime1">
              <a:rPr lang="en-ZA" smtClean="0"/>
              <a:t>2020/12/12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25DBD6-07C6-4D23-96B0-E37F40C45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Jacques Amsel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4EF396-2204-468B-A06E-0A7ACCD85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99AB-C541-4E6B-8E29-47D79B0828F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5767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6E748-24CC-4D1D-816F-E7BA59196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12ECF-7C22-4D22-B5C3-248F67A84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288F6F-3757-4FAF-A773-4C3EEFF66E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083149-3064-425E-AEBF-D4FF5B0E4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C5FF0-EDC8-4AFE-BB73-FFADBBEE5AB7}" type="datetime1">
              <a:rPr lang="en-ZA" smtClean="0"/>
              <a:t>2020/12/12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9CE210-12DA-493D-B3E7-1E8C073B2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Jacques Amsel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2EF463-3F2E-4554-8329-4D6836BB9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99AB-C541-4E6B-8E29-47D79B0828F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2770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178BB-8D77-45EC-8495-C992F62F7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396AE1-E964-4507-B06D-9E2AA6B05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04E92-C703-4B26-A0F8-1C8418E17D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2CDFC5-7283-4E0E-ACDC-9B4453032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88D5-5168-4D87-9E98-82A7E5585302}" type="datetime1">
              <a:rPr lang="en-ZA" smtClean="0"/>
              <a:t>2020/12/12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39B0E-7146-494B-859C-596ABB626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Jacques Amsel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D2190A-D2EA-4FBB-B36D-A81109966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99AB-C541-4E6B-8E29-47D79B0828F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72077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BE1B4E-7996-42F0-9E7D-4C8A84648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B0444A-70E0-4DCA-8A2C-ECCE05498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B2F09-C5CD-4EC6-8A70-D518823023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9E362-6B01-4C3F-B397-08EE706D5183}" type="datetime1">
              <a:rPr lang="en-ZA" smtClean="0"/>
              <a:t>2020/12/12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4B4BB-E30E-4BC5-9B0C-5A6ACA747E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ZA"/>
              <a:t>Jacques Amsel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E1F2A-9664-47D7-AD18-4111FC81DA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A99AB-C541-4E6B-8E29-47D79B0828F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6850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CF2F1-8625-4587-8EDD-311B440289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ZA" b="0" i="0" cap="all" dirty="0">
                <a:solidFill>
                  <a:srgbClr val="000000"/>
                </a:solidFill>
                <a:effectLst/>
                <a:latin typeface="Montserrat" panose="00000500000000000000" pitchFamily="2" charset="0"/>
                <a:ea typeface="Roboto" panose="02000000000000000000" pitchFamily="2" charset="0"/>
              </a:rPr>
              <a:t>Basic computational number theory</a:t>
            </a:r>
            <a:endParaRPr lang="en-ZA" cap="all" dirty="0">
              <a:latin typeface="Montserrat" panose="000005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0C1E2A-23FE-477C-8261-301EF27EFE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/>
              <a:t>(ft. Jacques Amsel – a number theorist renowned by nobody)</a:t>
            </a:r>
          </a:p>
        </p:txBody>
      </p:sp>
    </p:spTree>
    <p:extLst>
      <p:ext uri="{BB962C8B-B14F-4D97-AF65-F5344CB8AC3E}">
        <p14:creationId xmlns:p14="http://schemas.microsoft.com/office/powerpoint/2010/main" val="1071358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2A022-F5BF-467B-A938-C16D5C954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96950"/>
            <a:ext cx="5256212" cy="1600200"/>
          </a:xfrm>
        </p:spPr>
        <p:txBody>
          <a:bodyPr>
            <a:normAutofit/>
          </a:bodyPr>
          <a:lstStyle/>
          <a:p>
            <a:r>
              <a:rPr lang="en-ZA" sz="4800" cap="all" dirty="0">
                <a:latin typeface="Montserrat" panose="00000500000000000000" pitchFamily="2" charset="0"/>
                <a:ea typeface="Source Sans Pro" panose="020B0503030403020204" pitchFamily="34" charset="0"/>
              </a:rPr>
              <a:t>Primality testing</a:t>
            </a:r>
            <a:endParaRPr lang="en-ZA" sz="4800" cap="all" dirty="0">
              <a:solidFill>
                <a:srgbClr val="3C3C3C"/>
              </a:solidFill>
              <a:latin typeface="Montserrat" panose="00000500000000000000" pitchFamily="2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658F4EF-B41C-4A3C-843D-807BD97074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9564183"/>
              </p:ext>
            </p:extLst>
          </p:nvPr>
        </p:nvGraphicFramePr>
        <p:xfrm>
          <a:off x="8153400" y="987425"/>
          <a:ext cx="3198812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17FA45-D7DE-4A9B-A0E8-7529F4C34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97150"/>
            <a:ext cx="5256212" cy="3271838"/>
          </a:xfrm>
        </p:spPr>
        <p:txBody>
          <a:bodyPr/>
          <a:lstStyle/>
          <a:p>
            <a:r>
              <a:rPr lang="en-ZA" dirty="0">
                <a:solidFill>
                  <a:srgbClr val="535353"/>
                </a:solidFill>
              </a:rPr>
              <a:t>For each integer 𝒾 between 1 and 𝓃 exclusive, check whether 𝒾 divides into 𝓃 (𝓃 mod 𝒾 == 0). If any one does, the number is not prime.</a:t>
            </a:r>
          </a:p>
          <a:p>
            <a:br>
              <a:rPr lang="en-ZA" dirty="0">
                <a:solidFill>
                  <a:srgbClr val="535353"/>
                </a:solidFill>
              </a:rPr>
            </a:br>
            <a:r>
              <a:rPr lang="en-ZA" u="sng" dirty="0">
                <a:solidFill>
                  <a:srgbClr val="535353"/>
                </a:solidFill>
              </a:rPr>
              <a:t>Improvement 1 (√𝓃 times speedup):</a:t>
            </a:r>
            <a:r>
              <a:rPr lang="en-ZA" dirty="0">
                <a:solidFill>
                  <a:srgbClr val="535353"/>
                </a:solidFill>
              </a:rPr>
              <a:t> Only check up to √𝓃</a:t>
            </a:r>
          </a:p>
          <a:p>
            <a:endParaRPr lang="en-ZA" dirty="0">
              <a:solidFill>
                <a:srgbClr val="535353"/>
              </a:solidFill>
            </a:endParaRPr>
          </a:p>
          <a:p>
            <a:r>
              <a:rPr lang="en-ZA" u="sng" dirty="0">
                <a:solidFill>
                  <a:srgbClr val="535353"/>
                </a:solidFill>
              </a:rPr>
              <a:t>Improvement 2 (3 times speedup):</a:t>
            </a:r>
            <a:r>
              <a:rPr lang="en-ZA" dirty="0">
                <a:solidFill>
                  <a:srgbClr val="535353"/>
                </a:solidFill>
              </a:rPr>
              <a:t> All primes above 2 and 3 can be written as 6𝓂+1 or 6𝓂-1 where 𝓂 is a natural number so for 𝒾 between 3 and 𝓃, only check each integer that matches 6𝓂+1 or 6𝓂-1 and 2 or 3 </a:t>
            </a:r>
            <a:r>
              <a:rPr lang="en-ZA" dirty="0">
                <a:solidFill>
                  <a:srgbClr val="A6ABA7"/>
                </a:solidFill>
              </a:rPr>
              <a:t>(not demonstrated here because I can’t fit enough blocks on the screen but trust me, Wikipedia said so)</a:t>
            </a:r>
            <a:endParaRPr lang="en-ZA" u="sng" dirty="0">
              <a:solidFill>
                <a:srgbClr val="535353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8C08E0-70F7-4AC7-856A-E13ECDAEB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Jacques Amsel</a:t>
            </a:r>
          </a:p>
        </p:txBody>
      </p:sp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B8CA4EBF-9FB4-421B-ACAA-3458AAE87F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7548035"/>
              </p:ext>
            </p:extLst>
          </p:nvPr>
        </p:nvGraphicFramePr>
        <p:xfrm>
          <a:off x="8153400" y="987424"/>
          <a:ext cx="3198812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Arrow: Up 4">
            <a:extLst>
              <a:ext uri="{FF2B5EF4-FFF2-40B4-BE49-F238E27FC236}">
                <a16:creationId xmlns:a16="http://schemas.microsoft.com/office/drawing/2014/main" id="{DEB36727-4318-4B01-90C1-5C8012FC109A}"/>
              </a:ext>
            </a:extLst>
          </p:cNvPr>
          <p:cNvSpPr/>
          <p:nvPr/>
        </p:nvSpPr>
        <p:spPr>
          <a:xfrm rot="5400000">
            <a:off x="8502657" y="1501949"/>
            <a:ext cx="349248" cy="590203"/>
          </a:xfrm>
          <a:prstGeom prst="upArrow">
            <a:avLst/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A5CF10-5B8E-4AE6-918E-2636CD405557}"/>
              </a:ext>
            </a:extLst>
          </p:cNvPr>
          <p:cNvSpPr txBox="1"/>
          <p:nvPr/>
        </p:nvSpPr>
        <p:spPr>
          <a:xfrm>
            <a:off x="10515600" y="2143125"/>
            <a:ext cx="14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>
                <a:solidFill>
                  <a:srgbClr val="3C3C3C"/>
                </a:solidFill>
              </a:rPr>
              <a:t>9 mod 3 == 0</a:t>
            </a:r>
          </a:p>
        </p:txBody>
      </p:sp>
    </p:spTree>
    <p:extLst>
      <p:ext uri="{BB962C8B-B14F-4D97-AF65-F5344CB8AC3E}">
        <p14:creationId xmlns:p14="http://schemas.microsoft.com/office/powerpoint/2010/main" val="6810988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2.96296E-6 L 1.25E-6 0.08032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5" grpId="0" animBg="1"/>
      <p:bldP spid="5" grpId="1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15FB6CB-4000-49B5-AF8B-473B03AA8EAF}"/>
              </a:ext>
            </a:extLst>
          </p:cNvPr>
          <p:cNvSpPr/>
          <p:nvPr/>
        </p:nvSpPr>
        <p:spPr>
          <a:xfrm>
            <a:off x="836612" y="3349592"/>
            <a:ext cx="4139649" cy="1762486"/>
          </a:xfrm>
          <a:custGeom>
            <a:avLst/>
            <a:gdLst>
              <a:gd name="connsiteX0" fmla="*/ 0 w 4139649"/>
              <a:gd name="connsiteY0" fmla="*/ 0 h 1762486"/>
              <a:gd name="connsiteX1" fmla="*/ 607149 w 4139649"/>
              <a:gd name="connsiteY1" fmla="*/ 0 h 1762486"/>
              <a:gd name="connsiteX2" fmla="*/ 1338487 w 4139649"/>
              <a:gd name="connsiteY2" fmla="*/ 0 h 1762486"/>
              <a:gd name="connsiteX3" fmla="*/ 1987032 w 4139649"/>
              <a:gd name="connsiteY3" fmla="*/ 0 h 1762486"/>
              <a:gd name="connsiteX4" fmla="*/ 2594180 w 4139649"/>
              <a:gd name="connsiteY4" fmla="*/ 0 h 1762486"/>
              <a:gd name="connsiteX5" fmla="*/ 3325518 w 4139649"/>
              <a:gd name="connsiteY5" fmla="*/ 0 h 1762486"/>
              <a:gd name="connsiteX6" fmla="*/ 4139649 w 4139649"/>
              <a:gd name="connsiteY6" fmla="*/ 0 h 1762486"/>
              <a:gd name="connsiteX7" fmla="*/ 4139649 w 4139649"/>
              <a:gd name="connsiteY7" fmla="*/ 587495 h 1762486"/>
              <a:gd name="connsiteX8" fmla="*/ 4139649 w 4139649"/>
              <a:gd name="connsiteY8" fmla="*/ 1139741 h 1762486"/>
              <a:gd name="connsiteX9" fmla="*/ 4139649 w 4139649"/>
              <a:gd name="connsiteY9" fmla="*/ 1762486 h 1762486"/>
              <a:gd name="connsiteX10" fmla="*/ 3532500 w 4139649"/>
              <a:gd name="connsiteY10" fmla="*/ 1762486 h 1762486"/>
              <a:gd name="connsiteX11" fmla="*/ 2966748 w 4139649"/>
              <a:gd name="connsiteY11" fmla="*/ 1762486 h 1762486"/>
              <a:gd name="connsiteX12" fmla="*/ 2235410 w 4139649"/>
              <a:gd name="connsiteY12" fmla="*/ 1762486 h 1762486"/>
              <a:gd name="connsiteX13" fmla="*/ 1628262 w 4139649"/>
              <a:gd name="connsiteY13" fmla="*/ 1762486 h 1762486"/>
              <a:gd name="connsiteX14" fmla="*/ 896924 w 4139649"/>
              <a:gd name="connsiteY14" fmla="*/ 1762486 h 1762486"/>
              <a:gd name="connsiteX15" fmla="*/ 0 w 4139649"/>
              <a:gd name="connsiteY15" fmla="*/ 1762486 h 1762486"/>
              <a:gd name="connsiteX16" fmla="*/ 0 w 4139649"/>
              <a:gd name="connsiteY16" fmla="*/ 1192616 h 1762486"/>
              <a:gd name="connsiteX17" fmla="*/ 0 w 4139649"/>
              <a:gd name="connsiteY17" fmla="*/ 587495 h 1762486"/>
              <a:gd name="connsiteX18" fmla="*/ 0 w 4139649"/>
              <a:gd name="connsiteY18" fmla="*/ 0 h 1762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139649" h="1762486" fill="none" extrusionOk="0">
                <a:moveTo>
                  <a:pt x="0" y="0"/>
                </a:moveTo>
                <a:cubicBezTo>
                  <a:pt x="281908" y="22846"/>
                  <a:pt x="470036" y="-24394"/>
                  <a:pt x="607149" y="0"/>
                </a:cubicBezTo>
                <a:cubicBezTo>
                  <a:pt x="744262" y="24394"/>
                  <a:pt x="1135531" y="-7290"/>
                  <a:pt x="1338487" y="0"/>
                </a:cubicBezTo>
                <a:cubicBezTo>
                  <a:pt x="1541443" y="7290"/>
                  <a:pt x="1818642" y="-13362"/>
                  <a:pt x="1987032" y="0"/>
                </a:cubicBezTo>
                <a:cubicBezTo>
                  <a:pt x="2155423" y="13362"/>
                  <a:pt x="2314301" y="27831"/>
                  <a:pt x="2594180" y="0"/>
                </a:cubicBezTo>
                <a:cubicBezTo>
                  <a:pt x="2874059" y="-27831"/>
                  <a:pt x="3043101" y="-26711"/>
                  <a:pt x="3325518" y="0"/>
                </a:cubicBezTo>
                <a:cubicBezTo>
                  <a:pt x="3607935" y="26711"/>
                  <a:pt x="3829900" y="-14947"/>
                  <a:pt x="4139649" y="0"/>
                </a:cubicBezTo>
                <a:cubicBezTo>
                  <a:pt x="4110827" y="254000"/>
                  <a:pt x="4112048" y="440858"/>
                  <a:pt x="4139649" y="587495"/>
                </a:cubicBezTo>
                <a:cubicBezTo>
                  <a:pt x="4167250" y="734132"/>
                  <a:pt x="4157782" y="1010541"/>
                  <a:pt x="4139649" y="1139741"/>
                </a:cubicBezTo>
                <a:cubicBezTo>
                  <a:pt x="4121516" y="1268941"/>
                  <a:pt x="4116763" y="1606040"/>
                  <a:pt x="4139649" y="1762486"/>
                </a:cubicBezTo>
                <a:cubicBezTo>
                  <a:pt x="3951123" y="1790624"/>
                  <a:pt x="3696861" y="1732381"/>
                  <a:pt x="3532500" y="1762486"/>
                </a:cubicBezTo>
                <a:cubicBezTo>
                  <a:pt x="3368139" y="1792591"/>
                  <a:pt x="3110493" y="1785110"/>
                  <a:pt x="2966748" y="1762486"/>
                </a:cubicBezTo>
                <a:cubicBezTo>
                  <a:pt x="2823003" y="1739862"/>
                  <a:pt x="2452649" y="1776401"/>
                  <a:pt x="2235410" y="1762486"/>
                </a:cubicBezTo>
                <a:cubicBezTo>
                  <a:pt x="2018171" y="1748571"/>
                  <a:pt x="1779881" y="1792485"/>
                  <a:pt x="1628262" y="1762486"/>
                </a:cubicBezTo>
                <a:cubicBezTo>
                  <a:pt x="1476643" y="1732487"/>
                  <a:pt x="1225698" y="1777589"/>
                  <a:pt x="896924" y="1762486"/>
                </a:cubicBezTo>
                <a:cubicBezTo>
                  <a:pt x="568150" y="1747383"/>
                  <a:pt x="299177" y="1750355"/>
                  <a:pt x="0" y="1762486"/>
                </a:cubicBezTo>
                <a:cubicBezTo>
                  <a:pt x="-1795" y="1510744"/>
                  <a:pt x="-20207" y="1461540"/>
                  <a:pt x="0" y="1192616"/>
                </a:cubicBezTo>
                <a:cubicBezTo>
                  <a:pt x="20207" y="923692"/>
                  <a:pt x="13573" y="782286"/>
                  <a:pt x="0" y="587495"/>
                </a:cubicBezTo>
                <a:cubicBezTo>
                  <a:pt x="-13573" y="392704"/>
                  <a:pt x="2677" y="184648"/>
                  <a:pt x="0" y="0"/>
                </a:cubicBezTo>
                <a:close/>
              </a:path>
              <a:path w="4139649" h="1762486" stroke="0" extrusionOk="0">
                <a:moveTo>
                  <a:pt x="0" y="0"/>
                </a:moveTo>
                <a:cubicBezTo>
                  <a:pt x="136216" y="24451"/>
                  <a:pt x="477338" y="24040"/>
                  <a:pt x="648545" y="0"/>
                </a:cubicBezTo>
                <a:cubicBezTo>
                  <a:pt x="819752" y="-24040"/>
                  <a:pt x="1090741" y="-4962"/>
                  <a:pt x="1214297" y="0"/>
                </a:cubicBezTo>
                <a:cubicBezTo>
                  <a:pt x="1337853" y="4962"/>
                  <a:pt x="1830522" y="-12165"/>
                  <a:pt x="1987032" y="0"/>
                </a:cubicBezTo>
                <a:cubicBezTo>
                  <a:pt x="2143543" y="12165"/>
                  <a:pt x="2497425" y="21248"/>
                  <a:pt x="2635577" y="0"/>
                </a:cubicBezTo>
                <a:cubicBezTo>
                  <a:pt x="2773730" y="-21248"/>
                  <a:pt x="3068309" y="-29722"/>
                  <a:pt x="3284122" y="0"/>
                </a:cubicBezTo>
                <a:cubicBezTo>
                  <a:pt x="3499935" y="29722"/>
                  <a:pt x="3906243" y="-15427"/>
                  <a:pt x="4139649" y="0"/>
                </a:cubicBezTo>
                <a:cubicBezTo>
                  <a:pt x="4127094" y="200129"/>
                  <a:pt x="4139063" y="282793"/>
                  <a:pt x="4139649" y="552246"/>
                </a:cubicBezTo>
                <a:cubicBezTo>
                  <a:pt x="4140235" y="821699"/>
                  <a:pt x="4142283" y="957858"/>
                  <a:pt x="4139649" y="1139741"/>
                </a:cubicBezTo>
                <a:cubicBezTo>
                  <a:pt x="4137015" y="1321625"/>
                  <a:pt x="4113386" y="1528626"/>
                  <a:pt x="4139649" y="1762486"/>
                </a:cubicBezTo>
                <a:cubicBezTo>
                  <a:pt x="4017835" y="1786740"/>
                  <a:pt x="3745325" y="1737087"/>
                  <a:pt x="3532500" y="1762486"/>
                </a:cubicBezTo>
                <a:cubicBezTo>
                  <a:pt x="3319675" y="1787885"/>
                  <a:pt x="3122101" y="1795029"/>
                  <a:pt x="2842559" y="1762486"/>
                </a:cubicBezTo>
                <a:cubicBezTo>
                  <a:pt x="2563017" y="1729943"/>
                  <a:pt x="2451981" y="1762475"/>
                  <a:pt x="2194014" y="1762486"/>
                </a:cubicBezTo>
                <a:cubicBezTo>
                  <a:pt x="1936047" y="1762497"/>
                  <a:pt x="1763388" y="1724633"/>
                  <a:pt x="1421279" y="1762486"/>
                </a:cubicBezTo>
                <a:cubicBezTo>
                  <a:pt x="1079171" y="1800339"/>
                  <a:pt x="831667" y="1799322"/>
                  <a:pt x="648545" y="1762486"/>
                </a:cubicBezTo>
                <a:cubicBezTo>
                  <a:pt x="465423" y="1725650"/>
                  <a:pt x="270831" y="1734480"/>
                  <a:pt x="0" y="1762486"/>
                </a:cubicBezTo>
                <a:cubicBezTo>
                  <a:pt x="-7672" y="1585567"/>
                  <a:pt x="-13621" y="1432758"/>
                  <a:pt x="0" y="1174991"/>
                </a:cubicBezTo>
                <a:cubicBezTo>
                  <a:pt x="13621" y="917224"/>
                  <a:pt x="-26333" y="858762"/>
                  <a:pt x="0" y="605120"/>
                </a:cubicBezTo>
                <a:cubicBezTo>
                  <a:pt x="26333" y="351478"/>
                  <a:pt x="-6256" y="198809"/>
                  <a:pt x="0" y="0"/>
                </a:cubicBezTo>
                <a:close/>
              </a:path>
            </a:pathLst>
          </a:custGeom>
          <a:solidFill>
            <a:srgbClr val="3C3C3C"/>
          </a:solidFill>
          <a:ln w="76200">
            <a:solidFill>
              <a:srgbClr val="3C3C3C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42A022-F5BF-467B-A938-C16D5C954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96950"/>
            <a:ext cx="5380037" cy="1600200"/>
          </a:xfrm>
        </p:spPr>
        <p:txBody>
          <a:bodyPr>
            <a:normAutofit/>
          </a:bodyPr>
          <a:lstStyle/>
          <a:p>
            <a:r>
              <a:rPr lang="en-ZA" sz="4800" cap="all" dirty="0">
                <a:solidFill>
                  <a:srgbClr val="3C3C3C"/>
                </a:solidFill>
                <a:latin typeface="Montserrat" panose="00000500000000000000" pitchFamily="2" charset="0"/>
              </a:rPr>
              <a:t>GCD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8C08E0-70F7-4AC7-856A-E13ECDAEB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Jacques Amsel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51B0F0-88F3-455A-A41D-245C8A5003C8}"/>
              </a:ext>
            </a:extLst>
          </p:cNvPr>
          <p:cNvSpPr txBox="1"/>
          <p:nvPr/>
        </p:nvSpPr>
        <p:spPr>
          <a:xfrm>
            <a:off x="836612" y="5599440"/>
            <a:ext cx="44021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100" dirty="0">
                <a:solidFill>
                  <a:srgbClr val="535353"/>
                </a:solidFill>
              </a:rPr>
              <a:t>* “Euclidean algorithm” is neither a registered trademark nor copyrighted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17FA45-D7DE-4A9B-A0E8-7529F4C34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97150"/>
            <a:ext cx="5256212" cy="3271838"/>
          </a:xfrm>
        </p:spPr>
        <p:txBody>
          <a:bodyPr/>
          <a:lstStyle/>
          <a:p>
            <a:r>
              <a:rPr lang="en-ZA" dirty="0">
                <a:solidFill>
                  <a:srgbClr val="535353"/>
                </a:solidFill>
              </a:rPr>
              <a:t>The Greatest Common Divisor of two integers 𝒶 and 𝒷 can be calculated with the Euclidean algorithm™®©*, which is recursive and runs </a:t>
            </a:r>
            <a:r>
              <a:rPr lang="en-ZA">
                <a:solidFill>
                  <a:srgbClr val="535353"/>
                </a:solidFill>
              </a:rPr>
              <a:t>in approx. </a:t>
            </a:r>
            <a:r>
              <a:rPr lang="en-ZA" dirty="0">
                <a:solidFill>
                  <a:srgbClr val="535353"/>
                </a:solidFill>
              </a:rPr>
              <a:t>O(log(</a:t>
            </a:r>
            <a:r>
              <a:rPr lang="en-ZA" dirty="0" err="1">
                <a:solidFill>
                  <a:srgbClr val="535353"/>
                </a:solidFill>
              </a:rPr>
              <a:t>a+b</a:t>
            </a:r>
            <a:r>
              <a:rPr lang="en-ZA" dirty="0">
                <a:solidFill>
                  <a:srgbClr val="535353"/>
                </a:solidFill>
              </a:rPr>
              <a:t>)).</a:t>
            </a:r>
          </a:p>
          <a:p>
            <a:r>
              <a:rPr lang="en-GB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dirty="0" err="1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gcd</a:t>
            </a:r>
            <a:r>
              <a:rPr lang="en-GB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GB" b="0" dirty="0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GB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lang="en-GB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) { </a:t>
            </a:r>
          </a:p>
          <a:p>
            <a:r>
              <a:rPr lang="en-GB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GB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GB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(a </a:t>
            </a:r>
            <a:r>
              <a:rPr lang="en-GB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==</a:t>
            </a:r>
            <a:r>
              <a:rPr lang="en-GB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dirty="0">
                <a:solidFill>
                  <a:srgbClr val="C678DD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GB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) </a:t>
            </a:r>
          </a:p>
          <a:p>
            <a:r>
              <a:rPr lang="en-GB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      </a:t>
            </a:r>
            <a:r>
              <a:rPr lang="en-GB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b; </a:t>
            </a:r>
          </a:p>
          <a:p>
            <a:r>
              <a:rPr lang="en-GB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GB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dirty="0" err="1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gcd</a:t>
            </a:r>
            <a:r>
              <a:rPr lang="en-GB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(b </a:t>
            </a:r>
            <a:r>
              <a:rPr lang="en-GB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%</a:t>
            </a:r>
            <a:r>
              <a:rPr lang="en-GB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a</a:t>
            </a:r>
            <a:r>
              <a:rPr lang="en-GB" b="0" dirty="0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GB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a); </a:t>
            </a:r>
          </a:p>
          <a:p>
            <a:r>
              <a:rPr lang="en-GB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endParaRPr lang="en-ZA" dirty="0">
              <a:solidFill>
                <a:srgbClr val="5353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7461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2A022-F5BF-467B-A938-C16D5C954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96950"/>
            <a:ext cx="5380037" cy="1600200"/>
          </a:xfrm>
        </p:spPr>
        <p:txBody>
          <a:bodyPr>
            <a:normAutofit/>
          </a:bodyPr>
          <a:lstStyle/>
          <a:p>
            <a:r>
              <a:rPr lang="en-ZA" sz="4800" cap="all" dirty="0">
                <a:solidFill>
                  <a:srgbClr val="3C3C3C"/>
                </a:solidFill>
                <a:latin typeface="Montserrat" panose="00000500000000000000" pitchFamily="2" charset="0"/>
              </a:rPr>
              <a:t>GCD Sample problem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17FA45-D7DE-4A9B-A0E8-7529F4C34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97150"/>
            <a:ext cx="5256212" cy="3271838"/>
          </a:xfrm>
        </p:spPr>
        <p:txBody>
          <a:bodyPr/>
          <a:lstStyle/>
          <a:p>
            <a:r>
              <a:rPr lang="en-GB" dirty="0">
                <a:solidFill>
                  <a:srgbClr val="535353"/>
                </a:solidFill>
              </a:rPr>
              <a:t>Given</a:t>
            </a:r>
            <a:r>
              <a:rPr lang="en-GB" dirty="0"/>
              <a:t> </a:t>
            </a:r>
            <a:r>
              <a:rPr lang="en-GB" dirty="0">
                <a:solidFill>
                  <a:srgbClr val="535353"/>
                </a:solidFill>
              </a:rPr>
              <a:t>two numbers A and B, we say a number is “special” if it is a positive integer and is divisible by either A or B (or both). Write a program which will calculate how many special numbers there are below a given integer N.</a:t>
            </a:r>
          </a:p>
          <a:p>
            <a:endParaRPr lang="en-GB" dirty="0">
              <a:solidFill>
                <a:srgbClr val="535353"/>
              </a:solidFill>
            </a:endParaRPr>
          </a:p>
          <a:p>
            <a:r>
              <a:rPr lang="en-ZA" sz="1200" dirty="0">
                <a:solidFill>
                  <a:srgbClr val="535353"/>
                </a:solidFill>
              </a:rPr>
              <a:t>SACO 2020 Round 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8C08E0-70F7-4AC7-856A-E13ECDAEB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Jacques Amsel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C0659A-DDD6-4065-B2B2-D0D5A3B4D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9824" y="987426"/>
            <a:ext cx="5135564" cy="4089399"/>
          </a:xfrm>
          <a:custGeom>
            <a:avLst/>
            <a:gdLst>
              <a:gd name="connsiteX0" fmla="*/ 0 w 5135564"/>
              <a:gd name="connsiteY0" fmla="*/ 0 h 4089399"/>
              <a:gd name="connsiteX1" fmla="*/ 744657 w 5135564"/>
              <a:gd name="connsiteY1" fmla="*/ 0 h 4089399"/>
              <a:gd name="connsiteX2" fmla="*/ 1489314 w 5135564"/>
              <a:gd name="connsiteY2" fmla="*/ 0 h 4089399"/>
              <a:gd name="connsiteX3" fmla="*/ 2131259 w 5135564"/>
              <a:gd name="connsiteY3" fmla="*/ 0 h 4089399"/>
              <a:gd name="connsiteX4" fmla="*/ 2824560 w 5135564"/>
              <a:gd name="connsiteY4" fmla="*/ 0 h 4089399"/>
              <a:gd name="connsiteX5" fmla="*/ 3415150 w 5135564"/>
              <a:gd name="connsiteY5" fmla="*/ 0 h 4089399"/>
              <a:gd name="connsiteX6" fmla="*/ 4057096 w 5135564"/>
              <a:gd name="connsiteY6" fmla="*/ 0 h 4089399"/>
              <a:gd name="connsiteX7" fmla="*/ 5135564 w 5135564"/>
              <a:gd name="connsiteY7" fmla="*/ 0 h 4089399"/>
              <a:gd name="connsiteX8" fmla="*/ 5135564 w 5135564"/>
              <a:gd name="connsiteY8" fmla="*/ 599779 h 4089399"/>
              <a:gd name="connsiteX9" fmla="*/ 5135564 w 5135564"/>
              <a:gd name="connsiteY9" fmla="*/ 1158663 h 4089399"/>
              <a:gd name="connsiteX10" fmla="*/ 5135564 w 5135564"/>
              <a:gd name="connsiteY10" fmla="*/ 1758442 h 4089399"/>
              <a:gd name="connsiteX11" fmla="*/ 5135564 w 5135564"/>
              <a:gd name="connsiteY11" fmla="*/ 2399114 h 4089399"/>
              <a:gd name="connsiteX12" fmla="*/ 5135564 w 5135564"/>
              <a:gd name="connsiteY12" fmla="*/ 3080681 h 4089399"/>
              <a:gd name="connsiteX13" fmla="*/ 5135564 w 5135564"/>
              <a:gd name="connsiteY13" fmla="*/ 4089399 h 4089399"/>
              <a:gd name="connsiteX14" fmla="*/ 4390907 w 5135564"/>
              <a:gd name="connsiteY14" fmla="*/ 4089399 h 4089399"/>
              <a:gd name="connsiteX15" fmla="*/ 3748962 w 5135564"/>
              <a:gd name="connsiteY15" fmla="*/ 4089399 h 4089399"/>
              <a:gd name="connsiteX16" fmla="*/ 3107016 w 5135564"/>
              <a:gd name="connsiteY16" fmla="*/ 4089399 h 4089399"/>
              <a:gd name="connsiteX17" fmla="*/ 2465071 w 5135564"/>
              <a:gd name="connsiteY17" fmla="*/ 4089399 h 4089399"/>
              <a:gd name="connsiteX18" fmla="*/ 1823125 w 5135564"/>
              <a:gd name="connsiteY18" fmla="*/ 4089399 h 4089399"/>
              <a:gd name="connsiteX19" fmla="*/ 1232535 w 5135564"/>
              <a:gd name="connsiteY19" fmla="*/ 4089399 h 4089399"/>
              <a:gd name="connsiteX20" fmla="*/ 0 w 5135564"/>
              <a:gd name="connsiteY20" fmla="*/ 4089399 h 4089399"/>
              <a:gd name="connsiteX21" fmla="*/ 0 w 5135564"/>
              <a:gd name="connsiteY21" fmla="*/ 3407833 h 4089399"/>
              <a:gd name="connsiteX22" fmla="*/ 0 w 5135564"/>
              <a:gd name="connsiteY22" fmla="*/ 2685372 h 4089399"/>
              <a:gd name="connsiteX23" fmla="*/ 0 w 5135564"/>
              <a:gd name="connsiteY23" fmla="*/ 1962912 h 4089399"/>
              <a:gd name="connsiteX24" fmla="*/ 0 w 5135564"/>
              <a:gd name="connsiteY24" fmla="*/ 1199557 h 4089399"/>
              <a:gd name="connsiteX25" fmla="*/ 0 w 5135564"/>
              <a:gd name="connsiteY25" fmla="*/ 0 h 4089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135564" h="4089399" fill="none" extrusionOk="0">
                <a:moveTo>
                  <a:pt x="0" y="0"/>
                </a:moveTo>
                <a:cubicBezTo>
                  <a:pt x="163336" y="-21956"/>
                  <a:pt x="521964" y="14374"/>
                  <a:pt x="744657" y="0"/>
                </a:cubicBezTo>
                <a:cubicBezTo>
                  <a:pt x="967350" y="-14374"/>
                  <a:pt x="1283939" y="-4672"/>
                  <a:pt x="1489314" y="0"/>
                </a:cubicBezTo>
                <a:cubicBezTo>
                  <a:pt x="1694689" y="4672"/>
                  <a:pt x="1811680" y="3016"/>
                  <a:pt x="2131259" y="0"/>
                </a:cubicBezTo>
                <a:cubicBezTo>
                  <a:pt x="2450839" y="-3016"/>
                  <a:pt x="2530696" y="33500"/>
                  <a:pt x="2824560" y="0"/>
                </a:cubicBezTo>
                <a:cubicBezTo>
                  <a:pt x="3118424" y="-33500"/>
                  <a:pt x="3279765" y="-19155"/>
                  <a:pt x="3415150" y="0"/>
                </a:cubicBezTo>
                <a:cubicBezTo>
                  <a:pt x="3550535" y="19155"/>
                  <a:pt x="3904906" y="-13858"/>
                  <a:pt x="4057096" y="0"/>
                </a:cubicBezTo>
                <a:cubicBezTo>
                  <a:pt x="4209286" y="13858"/>
                  <a:pt x="4722278" y="-11484"/>
                  <a:pt x="5135564" y="0"/>
                </a:cubicBezTo>
                <a:cubicBezTo>
                  <a:pt x="5127918" y="123321"/>
                  <a:pt x="5116582" y="434318"/>
                  <a:pt x="5135564" y="599779"/>
                </a:cubicBezTo>
                <a:cubicBezTo>
                  <a:pt x="5154546" y="765240"/>
                  <a:pt x="5124969" y="949764"/>
                  <a:pt x="5135564" y="1158663"/>
                </a:cubicBezTo>
                <a:cubicBezTo>
                  <a:pt x="5146159" y="1367562"/>
                  <a:pt x="5156430" y="1465872"/>
                  <a:pt x="5135564" y="1758442"/>
                </a:cubicBezTo>
                <a:cubicBezTo>
                  <a:pt x="5114698" y="2051012"/>
                  <a:pt x="5111997" y="2207468"/>
                  <a:pt x="5135564" y="2399114"/>
                </a:cubicBezTo>
                <a:cubicBezTo>
                  <a:pt x="5159131" y="2590760"/>
                  <a:pt x="5151478" y="2804966"/>
                  <a:pt x="5135564" y="3080681"/>
                </a:cubicBezTo>
                <a:cubicBezTo>
                  <a:pt x="5119650" y="3356396"/>
                  <a:pt x="5175641" y="3638922"/>
                  <a:pt x="5135564" y="4089399"/>
                </a:cubicBezTo>
                <a:cubicBezTo>
                  <a:pt x="4803569" y="4096688"/>
                  <a:pt x="4552258" y="4098255"/>
                  <a:pt x="4390907" y="4089399"/>
                </a:cubicBezTo>
                <a:cubicBezTo>
                  <a:pt x="4229556" y="4080543"/>
                  <a:pt x="3996828" y="4061042"/>
                  <a:pt x="3748962" y="4089399"/>
                </a:cubicBezTo>
                <a:cubicBezTo>
                  <a:pt x="3501097" y="4117756"/>
                  <a:pt x="3370131" y="4089669"/>
                  <a:pt x="3107016" y="4089399"/>
                </a:cubicBezTo>
                <a:cubicBezTo>
                  <a:pt x="2843901" y="4089129"/>
                  <a:pt x="2783939" y="4105905"/>
                  <a:pt x="2465071" y="4089399"/>
                </a:cubicBezTo>
                <a:cubicBezTo>
                  <a:pt x="2146204" y="4072893"/>
                  <a:pt x="2030643" y="4066816"/>
                  <a:pt x="1823125" y="4089399"/>
                </a:cubicBezTo>
                <a:cubicBezTo>
                  <a:pt x="1615607" y="4111982"/>
                  <a:pt x="1477129" y="4071803"/>
                  <a:pt x="1232535" y="4089399"/>
                </a:cubicBezTo>
                <a:cubicBezTo>
                  <a:pt x="987941" y="4106996"/>
                  <a:pt x="487544" y="4144381"/>
                  <a:pt x="0" y="4089399"/>
                </a:cubicBezTo>
                <a:cubicBezTo>
                  <a:pt x="-30082" y="3950158"/>
                  <a:pt x="-4037" y="3551593"/>
                  <a:pt x="0" y="3407833"/>
                </a:cubicBezTo>
                <a:cubicBezTo>
                  <a:pt x="4037" y="3264073"/>
                  <a:pt x="36071" y="2885007"/>
                  <a:pt x="0" y="2685372"/>
                </a:cubicBezTo>
                <a:cubicBezTo>
                  <a:pt x="-36071" y="2485737"/>
                  <a:pt x="-4786" y="2281631"/>
                  <a:pt x="0" y="1962912"/>
                </a:cubicBezTo>
                <a:cubicBezTo>
                  <a:pt x="4786" y="1644193"/>
                  <a:pt x="-36104" y="1404538"/>
                  <a:pt x="0" y="1199557"/>
                </a:cubicBezTo>
                <a:cubicBezTo>
                  <a:pt x="36104" y="994577"/>
                  <a:pt x="-47310" y="586257"/>
                  <a:pt x="0" y="0"/>
                </a:cubicBezTo>
                <a:close/>
              </a:path>
              <a:path w="5135564" h="4089399" stroke="0" extrusionOk="0">
                <a:moveTo>
                  <a:pt x="0" y="0"/>
                </a:moveTo>
                <a:cubicBezTo>
                  <a:pt x="179287" y="2298"/>
                  <a:pt x="297455" y="-24227"/>
                  <a:pt x="590590" y="0"/>
                </a:cubicBezTo>
                <a:cubicBezTo>
                  <a:pt x="883725" y="24227"/>
                  <a:pt x="855008" y="-4652"/>
                  <a:pt x="1078468" y="0"/>
                </a:cubicBezTo>
                <a:cubicBezTo>
                  <a:pt x="1301928" y="4652"/>
                  <a:pt x="1665813" y="31925"/>
                  <a:pt x="1823125" y="0"/>
                </a:cubicBezTo>
                <a:cubicBezTo>
                  <a:pt x="1980437" y="-31925"/>
                  <a:pt x="2128087" y="-29396"/>
                  <a:pt x="2413715" y="0"/>
                </a:cubicBezTo>
                <a:cubicBezTo>
                  <a:pt x="2699343" y="29396"/>
                  <a:pt x="2832538" y="-26103"/>
                  <a:pt x="3004305" y="0"/>
                </a:cubicBezTo>
                <a:cubicBezTo>
                  <a:pt x="3176072" y="26103"/>
                  <a:pt x="3456879" y="-26572"/>
                  <a:pt x="3748962" y="0"/>
                </a:cubicBezTo>
                <a:cubicBezTo>
                  <a:pt x="4041045" y="26572"/>
                  <a:pt x="4020671" y="-415"/>
                  <a:pt x="4288196" y="0"/>
                </a:cubicBezTo>
                <a:cubicBezTo>
                  <a:pt x="4555721" y="415"/>
                  <a:pt x="4884550" y="36407"/>
                  <a:pt x="5135564" y="0"/>
                </a:cubicBezTo>
                <a:cubicBezTo>
                  <a:pt x="5132808" y="280859"/>
                  <a:pt x="5130962" y="452348"/>
                  <a:pt x="5135564" y="763354"/>
                </a:cubicBezTo>
                <a:cubicBezTo>
                  <a:pt x="5140166" y="1074360"/>
                  <a:pt x="5111406" y="1105227"/>
                  <a:pt x="5135564" y="1363133"/>
                </a:cubicBezTo>
                <a:cubicBezTo>
                  <a:pt x="5159722" y="1621039"/>
                  <a:pt x="5106455" y="1715995"/>
                  <a:pt x="5135564" y="2044700"/>
                </a:cubicBezTo>
                <a:cubicBezTo>
                  <a:pt x="5164673" y="2373405"/>
                  <a:pt x="5111637" y="2599146"/>
                  <a:pt x="5135564" y="2767160"/>
                </a:cubicBezTo>
                <a:cubicBezTo>
                  <a:pt x="5159491" y="2935174"/>
                  <a:pt x="5154653" y="3179998"/>
                  <a:pt x="5135564" y="3326045"/>
                </a:cubicBezTo>
                <a:cubicBezTo>
                  <a:pt x="5116475" y="3472092"/>
                  <a:pt x="5169507" y="3837182"/>
                  <a:pt x="5135564" y="4089399"/>
                </a:cubicBezTo>
                <a:cubicBezTo>
                  <a:pt x="4902399" y="4065409"/>
                  <a:pt x="4625907" y="4101271"/>
                  <a:pt x="4493619" y="4089399"/>
                </a:cubicBezTo>
                <a:cubicBezTo>
                  <a:pt x="4361332" y="4077527"/>
                  <a:pt x="4118868" y="4074048"/>
                  <a:pt x="3851673" y="4089399"/>
                </a:cubicBezTo>
                <a:cubicBezTo>
                  <a:pt x="3584478" y="4104750"/>
                  <a:pt x="3467148" y="4078007"/>
                  <a:pt x="3107016" y="4089399"/>
                </a:cubicBezTo>
                <a:cubicBezTo>
                  <a:pt x="2746884" y="4100791"/>
                  <a:pt x="2645342" y="4097593"/>
                  <a:pt x="2465071" y="4089399"/>
                </a:cubicBezTo>
                <a:cubicBezTo>
                  <a:pt x="2284800" y="4081205"/>
                  <a:pt x="2208418" y="4072785"/>
                  <a:pt x="1977192" y="4089399"/>
                </a:cubicBezTo>
                <a:cubicBezTo>
                  <a:pt x="1745966" y="4106013"/>
                  <a:pt x="1548881" y="4109867"/>
                  <a:pt x="1437958" y="4089399"/>
                </a:cubicBezTo>
                <a:cubicBezTo>
                  <a:pt x="1327035" y="4068931"/>
                  <a:pt x="910397" y="4066235"/>
                  <a:pt x="693301" y="4089399"/>
                </a:cubicBezTo>
                <a:cubicBezTo>
                  <a:pt x="476205" y="4112563"/>
                  <a:pt x="213930" y="4070465"/>
                  <a:pt x="0" y="4089399"/>
                </a:cubicBezTo>
                <a:cubicBezTo>
                  <a:pt x="-5490" y="3884719"/>
                  <a:pt x="-26855" y="3738685"/>
                  <a:pt x="0" y="3489620"/>
                </a:cubicBezTo>
                <a:cubicBezTo>
                  <a:pt x="26855" y="3240555"/>
                  <a:pt x="-14741" y="3014047"/>
                  <a:pt x="0" y="2848948"/>
                </a:cubicBezTo>
                <a:cubicBezTo>
                  <a:pt x="14741" y="2683849"/>
                  <a:pt x="12118" y="2517223"/>
                  <a:pt x="0" y="2290063"/>
                </a:cubicBezTo>
                <a:cubicBezTo>
                  <a:pt x="-12118" y="2062904"/>
                  <a:pt x="-23776" y="1901585"/>
                  <a:pt x="0" y="1731179"/>
                </a:cubicBezTo>
                <a:cubicBezTo>
                  <a:pt x="23776" y="1560773"/>
                  <a:pt x="-22225" y="1250563"/>
                  <a:pt x="0" y="1008718"/>
                </a:cubicBezTo>
                <a:cubicBezTo>
                  <a:pt x="22225" y="766873"/>
                  <a:pt x="31792" y="252106"/>
                  <a:pt x="0" y="0"/>
                </a:cubicBezTo>
                <a:close/>
              </a:path>
            </a:pathLst>
          </a:custGeom>
          <a:solidFill>
            <a:srgbClr val="3C3C3C"/>
          </a:solidFill>
          <a:ln w="76200">
            <a:solidFill>
              <a:srgbClr val="3C3C3C"/>
            </a:solidFill>
            <a:extLst>
              <a:ext uri="{C807C97D-BFC1-408E-A445-0C87EB9F89A2}">
                <ask:lineSketchStyleProps xmlns:ask="http://schemas.microsoft.com/office/drawing/2018/sketchyshapes" sd="1219033472"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#include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E5C07B"/>
                </a:solidFill>
                <a:effectLst/>
                <a:latin typeface="Consolas" panose="020B0609020204030204" pitchFamily="49" charset="0"/>
              </a:rPr>
              <a:t>&lt;bits/</a:t>
            </a:r>
            <a:r>
              <a:rPr lang="en-ZA" b="0" dirty="0" err="1">
                <a:solidFill>
                  <a:srgbClr val="E5C07B"/>
                </a:solidFill>
                <a:effectLst/>
                <a:latin typeface="Consolas" panose="020B0609020204030204" pitchFamily="49" charset="0"/>
              </a:rPr>
              <a:t>stdc</a:t>
            </a:r>
            <a:r>
              <a:rPr lang="en-ZA" b="0" dirty="0">
                <a:solidFill>
                  <a:srgbClr val="E5C07B"/>
                </a:solidFill>
                <a:effectLst/>
                <a:latin typeface="Consolas" panose="020B0609020204030204" pitchFamily="49" charset="0"/>
              </a:rPr>
              <a:t>++.h&gt;</a:t>
            </a:r>
            <a:endParaRPr lang="en-ZA" b="0" dirty="0">
              <a:solidFill>
                <a:srgbClr val="BBBBBB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b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</a:b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using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namespace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std;</a:t>
            </a:r>
          </a:p>
          <a:p>
            <a:pPr marL="0" indent="0">
              <a:buNone/>
            </a:pPr>
            <a:r>
              <a:rPr lang="en-ZA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long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 err="1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long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61AFEF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ZA" b="0" dirty="0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61AFEF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lang="en-ZA" b="0" dirty="0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61AFEF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b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</a:br>
            <a:r>
              <a:rPr lang="en-ZA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 err="1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gcd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ZA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long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 err="1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long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ZA" b="0" dirty="0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long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 err="1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long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y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) {</a:t>
            </a:r>
          </a:p>
          <a:p>
            <a:pPr marL="0" indent="0">
              <a:buNone/>
            </a:pP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en-ZA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y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==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C678DD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) 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 err="1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gcd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ZA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y</a:t>
            </a:r>
            <a:r>
              <a:rPr lang="en-ZA" b="0" dirty="0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i="1" dirty="0" err="1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ZA" b="0" dirty="0" err="1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%</a:t>
            </a:r>
            <a:r>
              <a:rPr lang="en-ZA" b="0" i="1" dirty="0" err="1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y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b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</a:br>
            <a:r>
              <a:rPr lang="en-ZA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() {</a:t>
            </a:r>
          </a:p>
          <a:p>
            <a:pPr marL="0" indent="0">
              <a:buNone/>
            </a:pP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ZA" b="0" dirty="0" err="1">
                <a:solidFill>
                  <a:srgbClr val="61AFEF"/>
                </a:solidFill>
                <a:effectLst/>
                <a:latin typeface="Consolas" panose="020B0609020204030204" pitchFamily="49" charset="0"/>
              </a:rPr>
              <a:t>cin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&gt;&gt;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61AFEF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&gt;&gt;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61AFEF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&gt;&gt;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61AFEF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ZA" b="0" dirty="0">
                <a:solidFill>
                  <a:srgbClr val="61AFEF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--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ZA" b="0" dirty="0" err="1">
                <a:solidFill>
                  <a:srgbClr val="61AFEF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61AFEF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/</a:t>
            </a:r>
            <a:r>
              <a:rPr lang="en-ZA" b="0" dirty="0">
                <a:solidFill>
                  <a:srgbClr val="61AFEF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61AFEF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/</a:t>
            </a:r>
            <a:r>
              <a:rPr lang="en-ZA" b="0" dirty="0">
                <a:solidFill>
                  <a:srgbClr val="61AFEF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-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61AFEF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/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ZA" b="0" dirty="0">
                <a:solidFill>
                  <a:srgbClr val="61AFEF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ZA" b="0" dirty="0">
                <a:solidFill>
                  <a:srgbClr val="61AFEF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/</a:t>
            </a:r>
            <a:r>
              <a:rPr lang="en-ZA" b="0" dirty="0" err="1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gcd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ZA" b="0" dirty="0">
                <a:solidFill>
                  <a:srgbClr val="61AFEF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ZA" b="0" dirty="0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61AFEF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)) </a:t>
            </a:r>
            <a:r>
              <a:rPr lang="en-ZA" b="0" dirty="0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 err="1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9376285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17FA45-D7DE-4A9B-A0E8-7529F4C34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97150"/>
            <a:ext cx="5256212" cy="3271838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en-ZA" dirty="0">
                <a:solidFill>
                  <a:srgbClr val="535353"/>
                </a:solidFill>
              </a:rPr>
              <a:t>Lowest common multiple is literally just 𝒶*𝒷/</a:t>
            </a:r>
            <a:r>
              <a:rPr lang="en-ZA" dirty="0" err="1">
                <a:solidFill>
                  <a:srgbClr val="535353"/>
                </a:solidFill>
              </a:rPr>
              <a:t>gcd</a:t>
            </a:r>
            <a:r>
              <a:rPr lang="en-ZA" dirty="0">
                <a:solidFill>
                  <a:srgbClr val="535353"/>
                </a:solidFill>
              </a:rPr>
              <a:t>(𝒶, 𝒷)</a:t>
            </a:r>
          </a:p>
          <a:p>
            <a:pPr marL="285750" indent="-285750">
              <a:buFontTx/>
              <a:buChar char="-"/>
            </a:pPr>
            <a:r>
              <a:rPr lang="en-ZA" dirty="0">
                <a:solidFill>
                  <a:srgbClr val="535353"/>
                </a:solidFill>
              </a:rPr>
              <a:t>IDK what else to say??</a:t>
            </a:r>
          </a:p>
          <a:p>
            <a:pPr marL="285750" indent="-285750">
              <a:buFontTx/>
              <a:buChar char="-"/>
            </a:pPr>
            <a:r>
              <a:rPr lang="en-ZA" dirty="0">
                <a:solidFill>
                  <a:srgbClr val="535353"/>
                </a:solidFill>
              </a:rPr>
              <a:t>Oh right, some code I guess…</a:t>
            </a:r>
          </a:p>
          <a:p>
            <a:pPr marL="285750" indent="-285750">
              <a:buFontTx/>
              <a:buChar char="-"/>
            </a:pPr>
            <a:endParaRPr lang="en-ZA" dirty="0">
              <a:solidFill>
                <a:srgbClr val="535353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42A022-F5BF-467B-A938-C16D5C954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96950"/>
            <a:ext cx="5380037" cy="1600200"/>
          </a:xfrm>
        </p:spPr>
        <p:txBody>
          <a:bodyPr>
            <a:normAutofit/>
          </a:bodyPr>
          <a:lstStyle/>
          <a:p>
            <a:r>
              <a:rPr lang="en-ZA" sz="4800" cap="all" dirty="0">
                <a:solidFill>
                  <a:srgbClr val="3C3C3C"/>
                </a:solidFill>
                <a:latin typeface="Montserrat" panose="00000500000000000000" pitchFamily="2" charset="0"/>
              </a:rPr>
              <a:t>LCM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8C08E0-70F7-4AC7-856A-E13ECDAEB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Jacques Amsel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0E7008F-5B7D-4017-BAC7-88D019041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9824" y="987426"/>
            <a:ext cx="5135564" cy="2774949"/>
          </a:xfrm>
          <a:custGeom>
            <a:avLst/>
            <a:gdLst>
              <a:gd name="connsiteX0" fmla="*/ 0 w 5135564"/>
              <a:gd name="connsiteY0" fmla="*/ 0 h 2774949"/>
              <a:gd name="connsiteX1" fmla="*/ 590590 w 5135564"/>
              <a:gd name="connsiteY1" fmla="*/ 0 h 2774949"/>
              <a:gd name="connsiteX2" fmla="*/ 1232535 w 5135564"/>
              <a:gd name="connsiteY2" fmla="*/ 0 h 2774949"/>
              <a:gd name="connsiteX3" fmla="*/ 1977192 w 5135564"/>
              <a:gd name="connsiteY3" fmla="*/ 0 h 2774949"/>
              <a:gd name="connsiteX4" fmla="*/ 2670493 w 5135564"/>
              <a:gd name="connsiteY4" fmla="*/ 0 h 2774949"/>
              <a:gd name="connsiteX5" fmla="*/ 3158372 w 5135564"/>
              <a:gd name="connsiteY5" fmla="*/ 0 h 2774949"/>
              <a:gd name="connsiteX6" fmla="*/ 3748962 w 5135564"/>
              <a:gd name="connsiteY6" fmla="*/ 0 h 2774949"/>
              <a:gd name="connsiteX7" fmla="*/ 4493619 w 5135564"/>
              <a:gd name="connsiteY7" fmla="*/ 0 h 2774949"/>
              <a:gd name="connsiteX8" fmla="*/ 5135564 w 5135564"/>
              <a:gd name="connsiteY8" fmla="*/ 0 h 2774949"/>
              <a:gd name="connsiteX9" fmla="*/ 5135564 w 5135564"/>
              <a:gd name="connsiteY9" fmla="*/ 721487 h 2774949"/>
              <a:gd name="connsiteX10" fmla="*/ 5135564 w 5135564"/>
              <a:gd name="connsiteY10" fmla="*/ 1331976 h 2774949"/>
              <a:gd name="connsiteX11" fmla="*/ 5135564 w 5135564"/>
              <a:gd name="connsiteY11" fmla="*/ 1970214 h 2774949"/>
              <a:gd name="connsiteX12" fmla="*/ 5135564 w 5135564"/>
              <a:gd name="connsiteY12" fmla="*/ 2774949 h 2774949"/>
              <a:gd name="connsiteX13" fmla="*/ 4596330 w 5135564"/>
              <a:gd name="connsiteY13" fmla="*/ 2774949 h 2774949"/>
              <a:gd name="connsiteX14" fmla="*/ 4108451 w 5135564"/>
              <a:gd name="connsiteY14" fmla="*/ 2774949 h 2774949"/>
              <a:gd name="connsiteX15" fmla="*/ 3620573 w 5135564"/>
              <a:gd name="connsiteY15" fmla="*/ 2774949 h 2774949"/>
              <a:gd name="connsiteX16" fmla="*/ 2927271 w 5135564"/>
              <a:gd name="connsiteY16" fmla="*/ 2774949 h 2774949"/>
              <a:gd name="connsiteX17" fmla="*/ 2439393 w 5135564"/>
              <a:gd name="connsiteY17" fmla="*/ 2774949 h 2774949"/>
              <a:gd name="connsiteX18" fmla="*/ 1797447 w 5135564"/>
              <a:gd name="connsiteY18" fmla="*/ 2774949 h 2774949"/>
              <a:gd name="connsiteX19" fmla="*/ 1258213 w 5135564"/>
              <a:gd name="connsiteY19" fmla="*/ 2774949 h 2774949"/>
              <a:gd name="connsiteX20" fmla="*/ 616268 w 5135564"/>
              <a:gd name="connsiteY20" fmla="*/ 2774949 h 2774949"/>
              <a:gd name="connsiteX21" fmla="*/ 0 w 5135564"/>
              <a:gd name="connsiteY21" fmla="*/ 2774949 h 2774949"/>
              <a:gd name="connsiteX22" fmla="*/ 0 w 5135564"/>
              <a:gd name="connsiteY22" fmla="*/ 2081212 h 2774949"/>
              <a:gd name="connsiteX23" fmla="*/ 0 w 5135564"/>
              <a:gd name="connsiteY23" fmla="*/ 1415224 h 2774949"/>
              <a:gd name="connsiteX24" fmla="*/ 0 w 5135564"/>
              <a:gd name="connsiteY24" fmla="*/ 749236 h 2774949"/>
              <a:gd name="connsiteX25" fmla="*/ 0 w 5135564"/>
              <a:gd name="connsiteY25" fmla="*/ 0 h 2774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135564" h="2774949" fill="none" extrusionOk="0">
                <a:moveTo>
                  <a:pt x="0" y="0"/>
                </a:moveTo>
                <a:cubicBezTo>
                  <a:pt x="254728" y="-21251"/>
                  <a:pt x="377747" y="-24395"/>
                  <a:pt x="590590" y="0"/>
                </a:cubicBezTo>
                <a:cubicBezTo>
                  <a:pt x="803433" y="24395"/>
                  <a:pt x="959545" y="19929"/>
                  <a:pt x="1232535" y="0"/>
                </a:cubicBezTo>
                <a:cubicBezTo>
                  <a:pt x="1505526" y="-19929"/>
                  <a:pt x="1616430" y="9783"/>
                  <a:pt x="1977192" y="0"/>
                </a:cubicBezTo>
                <a:cubicBezTo>
                  <a:pt x="2337954" y="-9783"/>
                  <a:pt x="2352364" y="33584"/>
                  <a:pt x="2670493" y="0"/>
                </a:cubicBezTo>
                <a:cubicBezTo>
                  <a:pt x="2988622" y="-33584"/>
                  <a:pt x="2939136" y="-22118"/>
                  <a:pt x="3158372" y="0"/>
                </a:cubicBezTo>
                <a:cubicBezTo>
                  <a:pt x="3377608" y="22118"/>
                  <a:pt x="3592773" y="-13766"/>
                  <a:pt x="3748962" y="0"/>
                </a:cubicBezTo>
                <a:cubicBezTo>
                  <a:pt x="3905151" y="13766"/>
                  <a:pt x="4288244" y="-4672"/>
                  <a:pt x="4493619" y="0"/>
                </a:cubicBezTo>
                <a:cubicBezTo>
                  <a:pt x="4698994" y="4672"/>
                  <a:pt x="4815985" y="3016"/>
                  <a:pt x="5135564" y="0"/>
                </a:cubicBezTo>
                <a:cubicBezTo>
                  <a:pt x="5111712" y="216921"/>
                  <a:pt x="5108096" y="406534"/>
                  <a:pt x="5135564" y="721487"/>
                </a:cubicBezTo>
                <a:cubicBezTo>
                  <a:pt x="5163032" y="1036440"/>
                  <a:pt x="5146283" y="1034465"/>
                  <a:pt x="5135564" y="1331976"/>
                </a:cubicBezTo>
                <a:cubicBezTo>
                  <a:pt x="5124845" y="1629487"/>
                  <a:pt x="5132790" y="1707098"/>
                  <a:pt x="5135564" y="1970214"/>
                </a:cubicBezTo>
                <a:cubicBezTo>
                  <a:pt x="5138338" y="2233330"/>
                  <a:pt x="5162192" y="2560037"/>
                  <a:pt x="5135564" y="2774949"/>
                </a:cubicBezTo>
                <a:cubicBezTo>
                  <a:pt x="5023210" y="2766080"/>
                  <a:pt x="4767741" y="2782718"/>
                  <a:pt x="4596330" y="2774949"/>
                </a:cubicBezTo>
                <a:cubicBezTo>
                  <a:pt x="4424919" y="2767180"/>
                  <a:pt x="4206663" y="2778526"/>
                  <a:pt x="4108451" y="2774949"/>
                </a:cubicBezTo>
                <a:cubicBezTo>
                  <a:pt x="4010239" y="2771372"/>
                  <a:pt x="3795744" y="2771700"/>
                  <a:pt x="3620573" y="2774949"/>
                </a:cubicBezTo>
                <a:cubicBezTo>
                  <a:pt x="3445402" y="2778198"/>
                  <a:pt x="3254236" y="2802415"/>
                  <a:pt x="2927271" y="2774949"/>
                </a:cubicBezTo>
                <a:cubicBezTo>
                  <a:pt x="2600306" y="2747483"/>
                  <a:pt x="2677897" y="2780877"/>
                  <a:pt x="2439393" y="2774949"/>
                </a:cubicBezTo>
                <a:cubicBezTo>
                  <a:pt x="2200889" y="2769021"/>
                  <a:pt x="2047153" y="2774070"/>
                  <a:pt x="1797447" y="2774949"/>
                </a:cubicBezTo>
                <a:cubicBezTo>
                  <a:pt x="1547741" y="2775828"/>
                  <a:pt x="1389198" y="2759112"/>
                  <a:pt x="1258213" y="2774949"/>
                </a:cubicBezTo>
                <a:cubicBezTo>
                  <a:pt x="1127228" y="2790786"/>
                  <a:pt x="864134" y="2746592"/>
                  <a:pt x="616268" y="2774949"/>
                </a:cubicBezTo>
                <a:cubicBezTo>
                  <a:pt x="368403" y="2803306"/>
                  <a:pt x="242470" y="2766018"/>
                  <a:pt x="0" y="2774949"/>
                </a:cubicBezTo>
                <a:cubicBezTo>
                  <a:pt x="24992" y="2492982"/>
                  <a:pt x="29201" y="2239958"/>
                  <a:pt x="0" y="2081212"/>
                </a:cubicBezTo>
                <a:cubicBezTo>
                  <a:pt x="-29201" y="1922466"/>
                  <a:pt x="4378" y="1616682"/>
                  <a:pt x="0" y="1415224"/>
                </a:cubicBezTo>
                <a:cubicBezTo>
                  <a:pt x="-4378" y="1213766"/>
                  <a:pt x="1249" y="893776"/>
                  <a:pt x="0" y="749236"/>
                </a:cubicBezTo>
                <a:cubicBezTo>
                  <a:pt x="-1249" y="604696"/>
                  <a:pt x="-14221" y="187857"/>
                  <a:pt x="0" y="0"/>
                </a:cubicBezTo>
                <a:close/>
              </a:path>
              <a:path w="5135564" h="2774949" stroke="0" extrusionOk="0">
                <a:moveTo>
                  <a:pt x="0" y="0"/>
                </a:moveTo>
                <a:cubicBezTo>
                  <a:pt x="179287" y="2298"/>
                  <a:pt x="297455" y="-24227"/>
                  <a:pt x="590590" y="0"/>
                </a:cubicBezTo>
                <a:cubicBezTo>
                  <a:pt x="883725" y="24227"/>
                  <a:pt x="855008" y="-4652"/>
                  <a:pt x="1078468" y="0"/>
                </a:cubicBezTo>
                <a:cubicBezTo>
                  <a:pt x="1301928" y="4652"/>
                  <a:pt x="1665813" y="31925"/>
                  <a:pt x="1823125" y="0"/>
                </a:cubicBezTo>
                <a:cubicBezTo>
                  <a:pt x="1980437" y="-31925"/>
                  <a:pt x="2128087" y="-29396"/>
                  <a:pt x="2413715" y="0"/>
                </a:cubicBezTo>
                <a:cubicBezTo>
                  <a:pt x="2699343" y="29396"/>
                  <a:pt x="2832538" y="-26103"/>
                  <a:pt x="3004305" y="0"/>
                </a:cubicBezTo>
                <a:cubicBezTo>
                  <a:pt x="3176072" y="26103"/>
                  <a:pt x="3456879" y="-26572"/>
                  <a:pt x="3748962" y="0"/>
                </a:cubicBezTo>
                <a:cubicBezTo>
                  <a:pt x="4041045" y="26572"/>
                  <a:pt x="4020671" y="-415"/>
                  <a:pt x="4288196" y="0"/>
                </a:cubicBezTo>
                <a:cubicBezTo>
                  <a:pt x="4555721" y="415"/>
                  <a:pt x="4884550" y="36407"/>
                  <a:pt x="5135564" y="0"/>
                </a:cubicBezTo>
                <a:cubicBezTo>
                  <a:pt x="5115330" y="330819"/>
                  <a:pt x="5148687" y="570273"/>
                  <a:pt x="5135564" y="749236"/>
                </a:cubicBezTo>
                <a:cubicBezTo>
                  <a:pt x="5122441" y="928199"/>
                  <a:pt x="5137233" y="1153530"/>
                  <a:pt x="5135564" y="1387475"/>
                </a:cubicBezTo>
                <a:cubicBezTo>
                  <a:pt x="5133895" y="1621420"/>
                  <a:pt x="5106706" y="1772164"/>
                  <a:pt x="5135564" y="2081212"/>
                </a:cubicBezTo>
                <a:cubicBezTo>
                  <a:pt x="5164422" y="2390260"/>
                  <a:pt x="5165814" y="2610875"/>
                  <a:pt x="5135564" y="2774949"/>
                </a:cubicBezTo>
                <a:cubicBezTo>
                  <a:pt x="5022425" y="2780692"/>
                  <a:pt x="4759887" y="2780594"/>
                  <a:pt x="4647685" y="2774949"/>
                </a:cubicBezTo>
                <a:cubicBezTo>
                  <a:pt x="4535483" y="2769304"/>
                  <a:pt x="4118328" y="2742757"/>
                  <a:pt x="3903029" y="2774949"/>
                </a:cubicBezTo>
                <a:cubicBezTo>
                  <a:pt x="3687730" y="2807141"/>
                  <a:pt x="3520000" y="2767169"/>
                  <a:pt x="3363794" y="2774949"/>
                </a:cubicBezTo>
                <a:cubicBezTo>
                  <a:pt x="3207588" y="2782729"/>
                  <a:pt x="2983273" y="2753531"/>
                  <a:pt x="2721849" y="2774949"/>
                </a:cubicBezTo>
                <a:cubicBezTo>
                  <a:pt x="2460426" y="2796367"/>
                  <a:pt x="2337324" y="2763557"/>
                  <a:pt x="1977192" y="2774949"/>
                </a:cubicBezTo>
                <a:cubicBezTo>
                  <a:pt x="1617060" y="2786341"/>
                  <a:pt x="1515518" y="2783143"/>
                  <a:pt x="1335247" y="2774949"/>
                </a:cubicBezTo>
                <a:cubicBezTo>
                  <a:pt x="1154976" y="2766755"/>
                  <a:pt x="1078594" y="2758335"/>
                  <a:pt x="847368" y="2774949"/>
                </a:cubicBezTo>
                <a:cubicBezTo>
                  <a:pt x="616142" y="2791563"/>
                  <a:pt x="194031" y="2758318"/>
                  <a:pt x="0" y="2774949"/>
                </a:cubicBezTo>
                <a:cubicBezTo>
                  <a:pt x="-16447" y="2444273"/>
                  <a:pt x="-18388" y="2253511"/>
                  <a:pt x="0" y="2025713"/>
                </a:cubicBezTo>
                <a:cubicBezTo>
                  <a:pt x="18388" y="1797915"/>
                  <a:pt x="-36646" y="1602401"/>
                  <a:pt x="0" y="1276477"/>
                </a:cubicBezTo>
                <a:cubicBezTo>
                  <a:pt x="36646" y="950553"/>
                  <a:pt x="5955" y="410623"/>
                  <a:pt x="0" y="0"/>
                </a:cubicBezTo>
                <a:close/>
              </a:path>
            </a:pathLst>
          </a:custGeom>
          <a:solidFill>
            <a:srgbClr val="3C3C3C"/>
          </a:solidFill>
          <a:ln w="76200">
            <a:solidFill>
              <a:srgbClr val="3C3C3C"/>
            </a:solidFill>
            <a:extLst>
              <a:ext uri="{C807C97D-BFC1-408E-A445-0C87EB9F89A2}">
                <ask:lineSketchStyleProps xmlns:ask="http://schemas.microsoft.com/office/drawing/2018/sketchyshapes" sd="1219033472"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en-ZA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</a:br>
            <a:r>
              <a:rPr lang="en-GB" sz="1500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dirty="0" err="1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gcd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500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GB" sz="1500" b="0" dirty="0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) { </a:t>
            </a:r>
          </a:p>
          <a:p>
            <a:pPr marL="0" indent="0">
              <a:buNone/>
            </a:pP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GB" sz="1500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(a </a:t>
            </a:r>
            <a:r>
              <a:rPr lang="en-GB" sz="1500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==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dirty="0">
                <a:solidFill>
                  <a:srgbClr val="C678DD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) </a:t>
            </a:r>
            <a:r>
              <a:rPr lang="en-GB" sz="1500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b; </a:t>
            </a:r>
          </a:p>
          <a:p>
            <a:pPr marL="0" indent="0">
              <a:buNone/>
            </a:pP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GB" sz="1500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dirty="0" err="1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gcd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(b </a:t>
            </a:r>
            <a:r>
              <a:rPr lang="en-GB" sz="1500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%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a</a:t>
            </a:r>
            <a:r>
              <a:rPr lang="en-GB" sz="1500" b="0" dirty="0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a); </a:t>
            </a:r>
          </a:p>
          <a:p>
            <a:pPr marL="0" indent="0">
              <a:buNone/>
            </a:pP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b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</a:br>
            <a:r>
              <a:rPr lang="en-GB" sz="1500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dirty="0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lcm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en-GB" sz="1500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GB" sz="1500" b="0" dirty="0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) {</a:t>
            </a:r>
          </a:p>
          <a:p>
            <a:pPr marL="0" indent="0">
              <a:buNone/>
            </a:pP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GB" sz="1500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en-GB" sz="1500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GB" sz="1500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500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lang="en-GB" sz="1500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/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dirty="0" err="1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gcd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500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GB" sz="1500" b="0" dirty="0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6241603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Placeholder 7">
                <a:extLst>
                  <a:ext uri="{FF2B5EF4-FFF2-40B4-BE49-F238E27FC236}">
                    <a16:creationId xmlns:a16="http://schemas.microsoft.com/office/drawing/2014/main" id="{7917FA45-D7DE-4A9B-A0E8-7529F4C34204}"/>
                  </a:ext>
                </a:extLst>
              </p:cNvPr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839788" y="2597150"/>
                <a:ext cx="5256212" cy="3271838"/>
              </a:xfrm>
            </p:spPr>
            <p:txBody>
              <a:bodyPr/>
              <a:lstStyle/>
              <a:p>
                <a:r>
                  <a:rPr lang="en-ZA" dirty="0">
                    <a:solidFill>
                      <a:srgbClr val="535353"/>
                    </a:solidFill>
                  </a:rPr>
                  <a:t>Make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ZA" b="0" i="1" smtClean="0">
                            <a:solidFill>
                              <a:srgbClr val="535353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ZA" b="0" i="1" smtClean="0">
                            <a:solidFill>
                              <a:srgbClr val="535353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ZA" b="0" i="1" smtClean="0">
                            <a:solidFill>
                              <a:srgbClr val="535353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ZA" b="0" i="1" smtClean="0">
                        <a:solidFill>
                          <a:srgbClr val="535353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ZA" b="0" i="1" smtClean="0">
                        <a:solidFill>
                          <a:srgbClr val="535353"/>
                        </a:solidFill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ZA" b="0" i="1" smtClean="0">
                        <a:solidFill>
                          <a:srgbClr val="535353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ZA" b="0" i="1" smtClean="0">
                        <a:solidFill>
                          <a:srgbClr val="535353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ZA" dirty="0">
                    <a:solidFill>
                      <a:srgbClr val="535353"/>
                    </a:solidFill>
                  </a:rPr>
                  <a:t> go fast</a:t>
                </a:r>
              </a:p>
              <a:p>
                <a:r>
                  <a:rPr lang="en-ZA" dirty="0">
                    <a:solidFill>
                      <a:srgbClr val="535353"/>
                    </a:solidFill>
                  </a:rPr>
                  <a:t>Steps: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ZA" dirty="0">
                    <a:solidFill>
                      <a:srgbClr val="535353"/>
                    </a:solidFill>
                  </a:rPr>
                  <a:t>Compute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ZA" b="0" i="1" smtClean="0">
                            <a:solidFill>
                              <a:srgbClr val="535353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ZA" b="0" i="1" smtClean="0">
                            <a:solidFill>
                              <a:srgbClr val="535353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sSup>
                          <m:sSupPr>
                            <m:ctrlPr>
                              <a:rPr lang="en-ZA" b="0" i="1" smtClean="0">
                                <a:solidFill>
                                  <a:srgbClr val="535353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ZA" b="0" i="1" smtClean="0">
                                <a:solidFill>
                                  <a:srgbClr val="535353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ZA" b="0" i="1" smtClean="0">
                                <a:solidFill>
                                  <a:srgbClr val="535353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sup>
                    </m:sSup>
                  </m:oMath>
                </a14:m>
                <a:r>
                  <a:rPr lang="en-ZA" b="0" dirty="0">
                    <a:solidFill>
                      <a:srgbClr val="535353"/>
                    </a:solidFill>
                  </a:rPr>
                  <a:t> 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ZA" b="0" i="1" smtClean="0">
                            <a:solidFill>
                              <a:srgbClr val="535353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ZA" b="0" i="1" smtClean="0">
                            <a:solidFill>
                              <a:srgbClr val="535353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ZA" b="0" i="1" smtClean="0">
                            <a:solidFill>
                              <a:srgbClr val="535353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ZA" b="0" i="1" smtClean="0">
                        <a:solidFill>
                          <a:srgbClr val="535353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ZA" b="0" i="1" smtClean="0">
                        <a:solidFill>
                          <a:srgbClr val="535353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ZA" b="0" dirty="0">
                  <a:solidFill>
                    <a:srgbClr val="535353"/>
                  </a:solidFill>
                </a:endParaRP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ZA" dirty="0">
                    <a:solidFill>
                      <a:srgbClr val="535353"/>
                    </a:solidFill>
                  </a:rPr>
                  <a:t>Reduce (mod) as you go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ZA" dirty="0">
                    <a:solidFill>
                      <a:srgbClr val="535353"/>
                    </a:solidFill>
                  </a:rPr>
                  <a:t>Construct final answer from sum of powers (greedy sum/binary representation)</a:t>
                </a:r>
              </a:p>
              <a:p>
                <a:endParaRPr lang="en-ZA" b="0" dirty="0">
                  <a:solidFill>
                    <a:srgbClr val="535353"/>
                  </a:solidFill>
                </a:endParaRPr>
              </a:p>
              <a:p>
                <a:endParaRPr lang="en-ZA" b="0" dirty="0">
                  <a:solidFill>
                    <a:srgbClr val="535353"/>
                  </a:solidFill>
                </a:endParaRPr>
              </a:p>
              <a:p>
                <a:endParaRPr lang="en-ZA" dirty="0">
                  <a:solidFill>
                    <a:srgbClr val="535353"/>
                  </a:solidFill>
                </a:endParaRPr>
              </a:p>
            </p:txBody>
          </p:sp>
        </mc:Choice>
        <mc:Fallback xmlns="">
          <p:sp>
            <p:nvSpPr>
              <p:cNvPr id="8" name="Text Placeholder 7">
                <a:extLst>
                  <a:ext uri="{FF2B5EF4-FFF2-40B4-BE49-F238E27FC236}">
                    <a16:creationId xmlns:a16="http://schemas.microsoft.com/office/drawing/2014/main" id="{7917FA45-D7DE-4A9B-A0E8-7529F4C342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839788" y="2597150"/>
                <a:ext cx="5256212" cy="3271838"/>
              </a:xfrm>
              <a:blipFill>
                <a:blip r:embed="rId2"/>
                <a:stretch>
                  <a:fillRect l="-696" t="-1304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F642A022-F5BF-467B-A938-C16D5C954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96950"/>
            <a:ext cx="5380037" cy="1600200"/>
          </a:xfrm>
        </p:spPr>
        <p:txBody>
          <a:bodyPr>
            <a:normAutofit/>
          </a:bodyPr>
          <a:lstStyle/>
          <a:p>
            <a:r>
              <a:rPr lang="en-ZA" sz="4800" cap="all" dirty="0">
                <a:solidFill>
                  <a:srgbClr val="3C3C3C"/>
                </a:solidFill>
                <a:latin typeface="Montserrat" panose="00000500000000000000" pitchFamily="2" charset="0"/>
              </a:rPr>
              <a:t>Fast power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8C08E0-70F7-4AC7-856A-E13ECDAEB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Jacques Amsel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6">
                <a:extLst>
                  <a:ext uri="{FF2B5EF4-FFF2-40B4-BE49-F238E27FC236}">
                    <a16:creationId xmlns:a16="http://schemas.microsoft.com/office/drawing/2014/main" id="{D4391CFD-45A7-41A4-96BE-4056B5BA1DD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19824" y="987426"/>
                <a:ext cx="5135564" cy="4089399"/>
              </a:xfrm>
              <a:custGeom>
                <a:avLst/>
                <a:gdLst>
                  <a:gd name="connsiteX0" fmla="*/ 0 w 5135564"/>
                  <a:gd name="connsiteY0" fmla="*/ 0 h 4089399"/>
                  <a:gd name="connsiteX1" fmla="*/ 744657 w 5135564"/>
                  <a:gd name="connsiteY1" fmla="*/ 0 h 4089399"/>
                  <a:gd name="connsiteX2" fmla="*/ 1489314 w 5135564"/>
                  <a:gd name="connsiteY2" fmla="*/ 0 h 4089399"/>
                  <a:gd name="connsiteX3" fmla="*/ 2131259 w 5135564"/>
                  <a:gd name="connsiteY3" fmla="*/ 0 h 4089399"/>
                  <a:gd name="connsiteX4" fmla="*/ 2824560 w 5135564"/>
                  <a:gd name="connsiteY4" fmla="*/ 0 h 4089399"/>
                  <a:gd name="connsiteX5" fmla="*/ 3415150 w 5135564"/>
                  <a:gd name="connsiteY5" fmla="*/ 0 h 4089399"/>
                  <a:gd name="connsiteX6" fmla="*/ 4057096 w 5135564"/>
                  <a:gd name="connsiteY6" fmla="*/ 0 h 4089399"/>
                  <a:gd name="connsiteX7" fmla="*/ 5135564 w 5135564"/>
                  <a:gd name="connsiteY7" fmla="*/ 0 h 4089399"/>
                  <a:gd name="connsiteX8" fmla="*/ 5135564 w 5135564"/>
                  <a:gd name="connsiteY8" fmla="*/ 599779 h 4089399"/>
                  <a:gd name="connsiteX9" fmla="*/ 5135564 w 5135564"/>
                  <a:gd name="connsiteY9" fmla="*/ 1158663 h 4089399"/>
                  <a:gd name="connsiteX10" fmla="*/ 5135564 w 5135564"/>
                  <a:gd name="connsiteY10" fmla="*/ 1758442 h 4089399"/>
                  <a:gd name="connsiteX11" fmla="*/ 5135564 w 5135564"/>
                  <a:gd name="connsiteY11" fmla="*/ 2399114 h 4089399"/>
                  <a:gd name="connsiteX12" fmla="*/ 5135564 w 5135564"/>
                  <a:gd name="connsiteY12" fmla="*/ 3080681 h 4089399"/>
                  <a:gd name="connsiteX13" fmla="*/ 5135564 w 5135564"/>
                  <a:gd name="connsiteY13" fmla="*/ 4089399 h 4089399"/>
                  <a:gd name="connsiteX14" fmla="*/ 4390907 w 5135564"/>
                  <a:gd name="connsiteY14" fmla="*/ 4089399 h 4089399"/>
                  <a:gd name="connsiteX15" fmla="*/ 3748962 w 5135564"/>
                  <a:gd name="connsiteY15" fmla="*/ 4089399 h 4089399"/>
                  <a:gd name="connsiteX16" fmla="*/ 3107016 w 5135564"/>
                  <a:gd name="connsiteY16" fmla="*/ 4089399 h 4089399"/>
                  <a:gd name="connsiteX17" fmla="*/ 2465071 w 5135564"/>
                  <a:gd name="connsiteY17" fmla="*/ 4089399 h 4089399"/>
                  <a:gd name="connsiteX18" fmla="*/ 1823125 w 5135564"/>
                  <a:gd name="connsiteY18" fmla="*/ 4089399 h 4089399"/>
                  <a:gd name="connsiteX19" fmla="*/ 1232535 w 5135564"/>
                  <a:gd name="connsiteY19" fmla="*/ 4089399 h 4089399"/>
                  <a:gd name="connsiteX20" fmla="*/ 0 w 5135564"/>
                  <a:gd name="connsiteY20" fmla="*/ 4089399 h 4089399"/>
                  <a:gd name="connsiteX21" fmla="*/ 0 w 5135564"/>
                  <a:gd name="connsiteY21" fmla="*/ 3407833 h 4089399"/>
                  <a:gd name="connsiteX22" fmla="*/ 0 w 5135564"/>
                  <a:gd name="connsiteY22" fmla="*/ 2685372 h 4089399"/>
                  <a:gd name="connsiteX23" fmla="*/ 0 w 5135564"/>
                  <a:gd name="connsiteY23" fmla="*/ 1962912 h 4089399"/>
                  <a:gd name="connsiteX24" fmla="*/ 0 w 5135564"/>
                  <a:gd name="connsiteY24" fmla="*/ 1199557 h 4089399"/>
                  <a:gd name="connsiteX25" fmla="*/ 0 w 5135564"/>
                  <a:gd name="connsiteY25" fmla="*/ 0 h 40893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5135564" h="4089399" fill="none" extrusionOk="0">
                    <a:moveTo>
                      <a:pt x="0" y="0"/>
                    </a:moveTo>
                    <a:cubicBezTo>
                      <a:pt x="163336" y="-21956"/>
                      <a:pt x="521964" y="14374"/>
                      <a:pt x="744657" y="0"/>
                    </a:cubicBezTo>
                    <a:cubicBezTo>
                      <a:pt x="967350" y="-14374"/>
                      <a:pt x="1283939" y="-4672"/>
                      <a:pt x="1489314" y="0"/>
                    </a:cubicBezTo>
                    <a:cubicBezTo>
                      <a:pt x="1694689" y="4672"/>
                      <a:pt x="1811680" y="3016"/>
                      <a:pt x="2131259" y="0"/>
                    </a:cubicBezTo>
                    <a:cubicBezTo>
                      <a:pt x="2450839" y="-3016"/>
                      <a:pt x="2530696" y="33500"/>
                      <a:pt x="2824560" y="0"/>
                    </a:cubicBezTo>
                    <a:cubicBezTo>
                      <a:pt x="3118424" y="-33500"/>
                      <a:pt x="3279765" y="-19155"/>
                      <a:pt x="3415150" y="0"/>
                    </a:cubicBezTo>
                    <a:cubicBezTo>
                      <a:pt x="3550535" y="19155"/>
                      <a:pt x="3904906" y="-13858"/>
                      <a:pt x="4057096" y="0"/>
                    </a:cubicBezTo>
                    <a:cubicBezTo>
                      <a:pt x="4209286" y="13858"/>
                      <a:pt x="4722278" y="-11484"/>
                      <a:pt x="5135564" y="0"/>
                    </a:cubicBezTo>
                    <a:cubicBezTo>
                      <a:pt x="5127918" y="123321"/>
                      <a:pt x="5116582" y="434318"/>
                      <a:pt x="5135564" y="599779"/>
                    </a:cubicBezTo>
                    <a:cubicBezTo>
                      <a:pt x="5154546" y="765240"/>
                      <a:pt x="5124969" y="949764"/>
                      <a:pt x="5135564" y="1158663"/>
                    </a:cubicBezTo>
                    <a:cubicBezTo>
                      <a:pt x="5146159" y="1367562"/>
                      <a:pt x="5156430" y="1465872"/>
                      <a:pt x="5135564" y="1758442"/>
                    </a:cubicBezTo>
                    <a:cubicBezTo>
                      <a:pt x="5114698" y="2051012"/>
                      <a:pt x="5111997" y="2207468"/>
                      <a:pt x="5135564" y="2399114"/>
                    </a:cubicBezTo>
                    <a:cubicBezTo>
                      <a:pt x="5159131" y="2590760"/>
                      <a:pt x="5151478" y="2804966"/>
                      <a:pt x="5135564" y="3080681"/>
                    </a:cubicBezTo>
                    <a:cubicBezTo>
                      <a:pt x="5119650" y="3356396"/>
                      <a:pt x="5175641" y="3638922"/>
                      <a:pt x="5135564" y="4089399"/>
                    </a:cubicBezTo>
                    <a:cubicBezTo>
                      <a:pt x="4803569" y="4096688"/>
                      <a:pt x="4552258" y="4098255"/>
                      <a:pt x="4390907" y="4089399"/>
                    </a:cubicBezTo>
                    <a:cubicBezTo>
                      <a:pt x="4229556" y="4080543"/>
                      <a:pt x="3996828" y="4061042"/>
                      <a:pt x="3748962" y="4089399"/>
                    </a:cubicBezTo>
                    <a:cubicBezTo>
                      <a:pt x="3501097" y="4117756"/>
                      <a:pt x="3370131" y="4089669"/>
                      <a:pt x="3107016" y="4089399"/>
                    </a:cubicBezTo>
                    <a:cubicBezTo>
                      <a:pt x="2843901" y="4089129"/>
                      <a:pt x="2783939" y="4105905"/>
                      <a:pt x="2465071" y="4089399"/>
                    </a:cubicBezTo>
                    <a:cubicBezTo>
                      <a:pt x="2146204" y="4072893"/>
                      <a:pt x="2030643" y="4066816"/>
                      <a:pt x="1823125" y="4089399"/>
                    </a:cubicBezTo>
                    <a:cubicBezTo>
                      <a:pt x="1615607" y="4111982"/>
                      <a:pt x="1477129" y="4071803"/>
                      <a:pt x="1232535" y="4089399"/>
                    </a:cubicBezTo>
                    <a:cubicBezTo>
                      <a:pt x="987941" y="4106996"/>
                      <a:pt x="487544" y="4144381"/>
                      <a:pt x="0" y="4089399"/>
                    </a:cubicBezTo>
                    <a:cubicBezTo>
                      <a:pt x="-30082" y="3950158"/>
                      <a:pt x="-4037" y="3551593"/>
                      <a:pt x="0" y="3407833"/>
                    </a:cubicBezTo>
                    <a:cubicBezTo>
                      <a:pt x="4037" y="3264073"/>
                      <a:pt x="36071" y="2885007"/>
                      <a:pt x="0" y="2685372"/>
                    </a:cubicBezTo>
                    <a:cubicBezTo>
                      <a:pt x="-36071" y="2485737"/>
                      <a:pt x="-4786" y="2281631"/>
                      <a:pt x="0" y="1962912"/>
                    </a:cubicBezTo>
                    <a:cubicBezTo>
                      <a:pt x="4786" y="1644193"/>
                      <a:pt x="-36104" y="1404538"/>
                      <a:pt x="0" y="1199557"/>
                    </a:cubicBezTo>
                    <a:cubicBezTo>
                      <a:pt x="36104" y="994577"/>
                      <a:pt x="-47310" y="586257"/>
                      <a:pt x="0" y="0"/>
                    </a:cubicBezTo>
                    <a:close/>
                  </a:path>
                  <a:path w="5135564" h="4089399" stroke="0" extrusionOk="0">
                    <a:moveTo>
                      <a:pt x="0" y="0"/>
                    </a:moveTo>
                    <a:cubicBezTo>
                      <a:pt x="179287" y="2298"/>
                      <a:pt x="297455" y="-24227"/>
                      <a:pt x="590590" y="0"/>
                    </a:cubicBezTo>
                    <a:cubicBezTo>
                      <a:pt x="883725" y="24227"/>
                      <a:pt x="855008" y="-4652"/>
                      <a:pt x="1078468" y="0"/>
                    </a:cubicBezTo>
                    <a:cubicBezTo>
                      <a:pt x="1301928" y="4652"/>
                      <a:pt x="1665813" y="31925"/>
                      <a:pt x="1823125" y="0"/>
                    </a:cubicBezTo>
                    <a:cubicBezTo>
                      <a:pt x="1980437" y="-31925"/>
                      <a:pt x="2128087" y="-29396"/>
                      <a:pt x="2413715" y="0"/>
                    </a:cubicBezTo>
                    <a:cubicBezTo>
                      <a:pt x="2699343" y="29396"/>
                      <a:pt x="2832538" y="-26103"/>
                      <a:pt x="3004305" y="0"/>
                    </a:cubicBezTo>
                    <a:cubicBezTo>
                      <a:pt x="3176072" y="26103"/>
                      <a:pt x="3456879" y="-26572"/>
                      <a:pt x="3748962" y="0"/>
                    </a:cubicBezTo>
                    <a:cubicBezTo>
                      <a:pt x="4041045" y="26572"/>
                      <a:pt x="4020671" y="-415"/>
                      <a:pt x="4288196" y="0"/>
                    </a:cubicBezTo>
                    <a:cubicBezTo>
                      <a:pt x="4555721" y="415"/>
                      <a:pt x="4884550" y="36407"/>
                      <a:pt x="5135564" y="0"/>
                    </a:cubicBezTo>
                    <a:cubicBezTo>
                      <a:pt x="5132808" y="280859"/>
                      <a:pt x="5130962" y="452348"/>
                      <a:pt x="5135564" y="763354"/>
                    </a:cubicBezTo>
                    <a:cubicBezTo>
                      <a:pt x="5140166" y="1074360"/>
                      <a:pt x="5111406" y="1105227"/>
                      <a:pt x="5135564" y="1363133"/>
                    </a:cubicBezTo>
                    <a:cubicBezTo>
                      <a:pt x="5159722" y="1621039"/>
                      <a:pt x="5106455" y="1715995"/>
                      <a:pt x="5135564" y="2044700"/>
                    </a:cubicBezTo>
                    <a:cubicBezTo>
                      <a:pt x="5164673" y="2373405"/>
                      <a:pt x="5111637" y="2599146"/>
                      <a:pt x="5135564" y="2767160"/>
                    </a:cubicBezTo>
                    <a:cubicBezTo>
                      <a:pt x="5159491" y="2935174"/>
                      <a:pt x="5154653" y="3179998"/>
                      <a:pt x="5135564" y="3326045"/>
                    </a:cubicBezTo>
                    <a:cubicBezTo>
                      <a:pt x="5116475" y="3472092"/>
                      <a:pt x="5169507" y="3837182"/>
                      <a:pt x="5135564" y="4089399"/>
                    </a:cubicBezTo>
                    <a:cubicBezTo>
                      <a:pt x="4902399" y="4065409"/>
                      <a:pt x="4625907" y="4101271"/>
                      <a:pt x="4493619" y="4089399"/>
                    </a:cubicBezTo>
                    <a:cubicBezTo>
                      <a:pt x="4361332" y="4077527"/>
                      <a:pt x="4118868" y="4074048"/>
                      <a:pt x="3851673" y="4089399"/>
                    </a:cubicBezTo>
                    <a:cubicBezTo>
                      <a:pt x="3584478" y="4104750"/>
                      <a:pt x="3467148" y="4078007"/>
                      <a:pt x="3107016" y="4089399"/>
                    </a:cubicBezTo>
                    <a:cubicBezTo>
                      <a:pt x="2746884" y="4100791"/>
                      <a:pt x="2645342" y="4097593"/>
                      <a:pt x="2465071" y="4089399"/>
                    </a:cubicBezTo>
                    <a:cubicBezTo>
                      <a:pt x="2284800" y="4081205"/>
                      <a:pt x="2208418" y="4072785"/>
                      <a:pt x="1977192" y="4089399"/>
                    </a:cubicBezTo>
                    <a:cubicBezTo>
                      <a:pt x="1745966" y="4106013"/>
                      <a:pt x="1548881" y="4109867"/>
                      <a:pt x="1437958" y="4089399"/>
                    </a:cubicBezTo>
                    <a:cubicBezTo>
                      <a:pt x="1327035" y="4068931"/>
                      <a:pt x="910397" y="4066235"/>
                      <a:pt x="693301" y="4089399"/>
                    </a:cubicBezTo>
                    <a:cubicBezTo>
                      <a:pt x="476205" y="4112563"/>
                      <a:pt x="213930" y="4070465"/>
                      <a:pt x="0" y="4089399"/>
                    </a:cubicBezTo>
                    <a:cubicBezTo>
                      <a:pt x="-5490" y="3884719"/>
                      <a:pt x="-26855" y="3738685"/>
                      <a:pt x="0" y="3489620"/>
                    </a:cubicBezTo>
                    <a:cubicBezTo>
                      <a:pt x="26855" y="3240555"/>
                      <a:pt x="-14741" y="3014047"/>
                      <a:pt x="0" y="2848948"/>
                    </a:cubicBezTo>
                    <a:cubicBezTo>
                      <a:pt x="14741" y="2683849"/>
                      <a:pt x="12118" y="2517223"/>
                      <a:pt x="0" y="2290063"/>
                    </a:cubicBezTo>
                    <a:cubicBezTo>
                      <a:pt x="-12118" y="2062904"/>
                      <a:pt x="-23776" y="1901585"/>
                      <a:pt x="0" y="1731179"/>
                    </a:cubicBezTo>
                    <a:cubicBezTo>
                      <a:pt x="23776" y="1560773"/>
                      <a:pt x="-22225" y="1250563"/>
                      <a:pt x="0" y="1008718"/>
                    </a:cubicBezTo>
                    <a:cubicBezTo>
                      <a:pt x="22225" y="766873"/>
                      <a:pt x="31792" y="252106"/>
                      <a:pt x="0" y="0"/>
                    </a:cubicBezTo>
                    <a:close/>
                  </a:path>
                </a:pathLst>
              </a:custGeom>
              <a:solidFill>
                <a:srgbClr val="3C3C3C"/>
              </a:solidFill>
              <a:ln w="76200">
                <a:solidFill>
                  <a:srgbClr val="3C3C3C"/>
                </a:solidFill>
                <a:extLst>
                  <a:ext uri="{C807C97D-BFC1-408E-A445-0C87EB9F89A2}">
                    <ask:lineSketchStyleProps xmlns:ask="http://schemas.microsoft.com/office/drawing/2018/sketchyshapes" sd="1219033472"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ZA" sz="2000" b="0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ZA" sz="2000" b="0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ZA" sz="2000" b="0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35</m:t>
                          </m:r>
                        </m:sup>
                      </m:sSup>
                      <m:r>
                        <a:rPr lang="en-ZA" sz="2000" b="0" i="1" smtClean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ZA" sz="2000" b="0" i="1" smtClean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</a:rPr>
                        <m:t>𝑚𝑜𝑑</m:t>
                      </m:r>
                      <m:r>
                        <a:rPr lang="en-ZA" sz="2000" b="0" i="1" smtClean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</a:rPr>
                        <m:t> 37</m:t>
                      </m:r>
                    </m:oMath>
                  </m:oMathPara>
                </a14:m>
                <a:endParaRPr lang="en-ZA" sz="2000" b="0" dirty="0">
                  <a:solidFill>
                    <a:schemeClr val="bg1"/>
                  </a:solidFill>
                  <a:effectLst/>
                  <a:latin typeface="Montserrat" panose="00000500000000000000" pitchFamily="2" charset="0"/>
                </a:endParaRPr>
              </a:p>
              <a:p>
                <a:pPr marL="0" indent="0" algn="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ZA" sz="2000" b="0" i="1" smtClean="0">
                          <a:solidFill>
                            <a:srgbClr val="BBBBBB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ZA" sz="2000" b="0" i="1" smtClean="0">
                          <a:solidFill>
                            <a:srgbClr val="BBBBBB"/>
                          </a:solidFill>
                          <a:effectLst/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ZA" sz="2000" b="0" dirty="0">
                  <a:solidFill>
                    <a:srgbClr val="BBBBBB"/>
                  </a:solidFill>
                  <a:effectLst/>
                  <a:latin typeface="Montserrat" panose="00000500000000000000" pitchFamily="2" charset="0"/>
                </a:endParaRPr>
              </a:p>
              <a:p>
                <a:pPr marL="0" indent="0" algn="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ZA" sz="2000" b="0" i="1" smtClean="0">
                          <a:solidFill>
                            <a:srgbClr val="BBBBBB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ZA" sz="2000" b="0" i="1" smtClean="0">
                          <a:solidFill>
                            <a:srgbClr val="BBBBBB"/>
                          </a:solidFill>
                          <a:effectLst/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ZA" sz="2000" b="0" dirty="0">
                  <a:solidFill>
                    <a:srgbClr val="BBBBBB"/>
                  </a:solidFill>
                  <a:effectLst/>
                  <a:latin typeface="Montserrat" panose="00000500000000000000" pitchFamily="2" charset="0"/>
                </a:endParaRPr>
              </a:p>
              <a:p>
                <a:pPr marL="0" indent="0" algn="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4 </m:t>
                          </m:r>
                        </m:sup>
                      </m:sSup>
                      <m:r>
                        <a:rPr lang="en-ZA" sz="2000" b="0" i="1" smtClean="0">
                          <a:solidFill>
                            <a:srgbClr val="BBBBBB"/>
                          </a:solidFill>
                          <a:effectLst/>
                          <a:latin typeface="Cambria Math" panose="02040503050406030204" pitchFamily="18" charset="0"/>
                        </a:rPr>
                        <m:t>% 37</m:t>
                      </m:r>
                      <m:r>
                        <a:rPr lang="en-ZA" sz="2000" b="0" i="1" smtClean="0">
                          <a:solidFill>
                            <a:srgbClr val="BBBBBB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ZA" sz="2000" b="0" i="1" smtClean="0">
                          <a:solidFill>
                            <a:srgbClr val="BBBBBB"/>
                          </a:solidFill>
                          <a:effectLst/>
                          <a:latin typeface="Cambria Math" panose="02040503050406030204" pitchFamily="18" charset="0"/>
                        </a:rPr>
                        <m:t> % 37</m:t>
                      </m:r>
                      <m:r>
                        <a:rPr lang="en-ZA" sz="2000" b="0" i="1" smtClean="0">
                          <a:solidFill>
                            <a:srgbClr val="BBBBBB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ZA" sz="2000" b="0" i="1" smtClean="0">
                          <a:solidFill>
                            <a:srgbClr val="BBBBBB"/>
                          </a:solidFill>
                          <a:effectLst/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ZA" sz="2000" b="0" dirty="0">
                  <a:solidFill>
                    <a:srgbClr val="BBBBBB"/>
                  </a:solidFill>
                  <a:effectLst/>
                  <a:latin typeface="Montserrat" panose="00000500000000000000" pitchFamily="2" charset="0"/>
                </a:endParaRPr>
              </a:p>
              <a:p>
                <a:pPr marL="0" indent="0" algn="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en-ZA" sz="2000" b="0" i="1" smtClean="0">
                          <a:solidFill>
                            <a:srgbClr val="BBBBBB"/>
                          </a:solidFill>
                          <a:effectLst/>
                          <a:latin typeface="Cambria Math" panose="02040503050406030204" pitchFamily="18" charset="0"/>
                        </a:rPr>
                        <m:t> % 37</m:t>
                      </m:r>
                      <m:r>
                        <a:rPr lang="en-ZA" sz="2000" b="0" i="1" smtClean="0">
                          <a:solidFill>
                            <a:srgbClr val="BBBBBB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ZA" sz="2000" b="0" i="1" smtClean="0">
                          <a:solidFill>
                            <a:srgbClr val="BBBBBB"/>
                          </a:solidFill>
                          <a:effectLst/>
                          <a:latin typeface="Cambria Math" panose="02040503050406030204" pitchFamily="18" charset="0"/>
                        </a:rPr>
                        <m:t> % 37</m:t>
                      </m:r>
                      <m:r>
                        <a:rPr lang="en-ZA" sz="2000" b="0" i="1" smtClean="0">
                          <a:solidFill>
                            <a:srgbClr val="BBBBBB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ZA" sz="2000" b="0" i="1" smtClean="0">
                          <a:solidFill>
                            <a:srgbClr val="BBBBBB"/>
                          </a:solidFill>
                          <a:effectLst/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ZA" sz="2000" b="0" dirty="0">
                  <a:solidFill>
                    <a:srgbClr val="BBBBBB"/>
                  </a:solidFill>
                  <a:effectLst/>
                  <a:latin typeface="Montserrat" panose="00000500000000000000" pitchFamily="2" charset="0"/>
                </a:endParaRPr>
              </a:p>
              <a:p>
                <a:pPr marL="0" indent="0" algn="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16</m:t>
                          </m:r>
                        </m:sup>
                      </m:sSup>
                      <m:r>
                        <a:rPr lang="en-ZA" sz="2000" b="0" i="1" smtClean="0">
                          <a:solidFill>
                            <a:srgbClr val="BBBBBB"/>
                          </a:solidFill>
                          <a:effectLst/>
                          <a:latin typeface="Cambria Math" panose="02040503050406030204" pitchFamily="18" charset="0"/>
                        </a:rPr>
                        <m:t> % 37</m:t>
                      </m:r>
                      <m:r>
                        <a:rPr lang="en-ZA" sz="2000" b="0" i="1" smtClean="0">
                          <a:solidFill>
                            <a:srgbClr val="BBBBBB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  <m:sup>
                          <m: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ZA" sz="2000" b="0" i="1" smtClean="0">
                          <a:solidFill>
                            <a:srgbClr val="BBBBBB"/>
                          </a:solidFill>
                          <a:effectLst/>
                          <a:latin typeface="Cambria Math" panose="02040503050406030204" pitchFamily="18" charset="0"/>
                        </a:rPr>
                        <m:t> % 37</m:t>
                      </m:r>
                      <m:r>
                        <a:rPr lang="en-ZA" sz="2000" b="0" i="1" smtClean="0">
                          <a:solidFill>
                            <a:srgbClr val="BBBBBB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ZA" sz="2000" b="0" i="1" smtClean="0">
                          <a:solidFill>
                            <a:srgbClr val="BBBBBB"/>
                          </a:solidFill>
                          <a:effectLst/>
                          <a:latin typeface="Cambria Math" panose="02040503050406030204" pitchFamily="18" charset="0"/>
                        </a:rPr>
                        <m:t>33</m:t>
                      </m:r>
                    </m:oMath>
                  </m:oMathPara>
                </a14:m>
                <a:endParaRPr lang="en-ZA" sz="2000" b="0" dirty="0">
                  <a:solidFill>
                    <a:srgbClr val="BBBBBB"/>
                  </a:solidFill>
                  <a:effectLst/>
                  <a:latin typeface="Montserrat" panose="00000500000000000000" pitchFamily="2" charset="0"/>
                </a:endParaRPr>
              </a:p>
              <a:p>
                <a:pPr marL="0" indent="0" algn="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32</m:t>
                          </m:r>
                        </m:sup>
                      </m:sSup>
                      <m:r>
                        <a:rPr lang="en-ZA" sz="2000" b="0" i="1" smtClean="0">
                          <a:solidFill>
                            <a:srgbClr val="BBBBBB"/>
                          </a:solidFill>
                          <a:effectLst/>
                          <a:latin typeface="Cambria Math" panose="02040503050406030204" pitchFamily="18" charset="0"/>
                        </a:rPr>
                        <m:t> % 37</m:t>
                      </m:r>
                      <m:r>
                        <a:rPr lang="en-ZA" sz="2000" b="0" i="1" smtClean="0">
                          <a:solidFill>
                            <a:srgbClr val="BBBBBB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33</m:t>
                          </m:r>
                        </m:e>
                        <m:sup>
                          <m:r>
                            <a:rPr lang="en-ZA" sz="2000" b="0" i="1" smtClean="0">
                              <a:solidFill>
                                <a:srgbClr val="BBBBBB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ZA" sz="2000" b="0" i="1" smtClean="0">
                          <a:solidFill>
                            <a:srgbClr val="BBBBBB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% 37≡16</m:t>
                      </m:r>
                    </m:oMath>
                  </m:oMathPara>
                </a14:m>
                <a:endParaRPr lang="en-ZA" sz="2000" b="0" dirty="0">
                  <a:solidFill>
                    <a:srgbClr val="BBBBBB"/>
                  </a:solidFill>
                  <a:effectLst/>
                  <a:latin typeface="Montserrat" panose="00000500000000000000" pitchFamily="2" charset="0"/>
                </a:endParaRPr>
              </a:p>
              <a:p>
                <a:pPr marL="0" indent="0" algn="r">
                  <a:buNone/>
                </a:pPr>
                <a:endParaRPr lang="en-ZA" sz="2000" dirty="0">
                  <a:solidFill>
                    <a:srgbClr val="BBBBBB"/>
                  </a:solidFill>
                  <a:latin typeface="Montserrat" panose="00000500000000000000" pitchFamily="2" charset="0"/>
                </a:endParaRPr>
              </a:p>
              <a:p>
                <a:pPr marL="0" indent="0" algn="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ZA" sz="2000" b="0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ZA" sz="2000" b="0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(3</m:t>
                          </m:r>
                        </m:e>
                        <m:sup>
                          <m:r>
                            <a:rPr lang="en-ZA" sz="2000" b="0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ZA" sz="2000" b="0" i="1" smtClean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ZA" sz="2000" b="0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ZA" sz="2000" b="0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ZA" sz="2000" b="0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ZA" sz="2000" b="0" i="1" smtClean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ZA" sz="2000" b="0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ZA" sz="2000" b="0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ZA" sz="2000" b="0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32</m:t>
                          </m:r>
                        </m:sup>
                      </m:sSup>
                      <m:r>
                        <a:rPr lang="en-ZA" sz="2000" b="0" i="1" smtClean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</a:rPr>
                        <m:t>) % 32=25</m:t>
                      </m:r>
                    </m:oMath>
                  </m:oMathPara>
                </a14:m>
                <a:endParaRPr lang="en-ZA" sz="2000" b="0" dirty="0">
                  <a:solidFill>
                    <a:srgbClr val="BBBBBB"/>
                  </a:solidFill>
                  <a:effectLst/>
                  <a:latin typeface="Montserrat" panose="00000500000000000000" pitchFamily="2" charset="0"/>
                </a:endParaRPr>
              </a:p>
            </p:txBody>
          </p:sp>
        </mc:Choice>
        <mc:Fallback xmlns="">
          <p:sp>
            <p:nvSpPr>
              <p:cNvPr id="10" name="Content Placeholder 6">
                <a:extLst>
                  <a:ext uri="{FF2B5EF4-FFF2-40B4-BE49-F238E27FC236}">
                    <a16:creationId xmlns:a16="http://schemas.microsoft.com/office/drawing/2014/main" id="{D4391CFD-45A7-41A4-96BE-4056B5BA1D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19824" y="987426"/>
                <a:ext cx="5135564" cy="4089399"/>
              </a:xfrm>
              <a:custGeom>
                <a:avLst/>
                <a:gdLst>
                  <a:gd name="connsiteX0" fmla="*/ 0 w 5135564"/>
                  <a:gd name="connsiteY0" fmla="*/ 0 h 4089399"/>
                  <a:gd name="connsiteX1" fmla="*/ 744657 w 5135564"/>
                  <a:gd name="connsiteY1" fmla="*/ 0 h 4089399"/>
                  <a:gd name="connsiteX2" fmla="*/ 1489314 w 5135564"/>
                  <a:gd name="connsiteY2" fmla="*/ 0 h 4089399"/>
                  <a:gd name="connsiteX3" fmla="*/ 2131259 w 5135564"/>
                  <a:gd name="connsiteY3" fmla="*/ 0 h 4089399"/>
                  <a:gd name="connsiteX4" fmla="*/ 2824560 w 5135564"/>
                  <a:gd name="connsiteY4" fmla="*/ 0 h 4089399"/>
                  <a:gd name="connsiteX5" fmla="*/ 3415150 w 5135564"/>
                  <a:gd name="connsiteY5" fmla="*/ 0 h 4089399"/>
                  <a:gd name="connsiteX6" fmla="*/ 4057096 w 5135564"/>
                  <a:gd name="connsiteY6" fmla="*/ 0 h 4089399"/>
                  <a:gd name="connsiteX7" fmla="*/ 5135564 w 5135564"/>
                  <a:gd name="connsiteY7" fmla="*/ 0 h 4089399"/>
                  <a:gd name="connsiteX8" fmla="*/ 5135564 w 5135564"/>
                  <a:gd name="connsiteY8" fmla="*/ 599779 h 4089399"/>
                  <a:gd name="connsiteX9" fmla="*/ 5135564 w 5135564"/>
                  <a:gd name="connsiteY9" fmla="*/ 1158663 h 4089399"/>
                  <a:gd name="connsiteX10" fmla="*/ 5135564 w 5135564"/>
                  <a:gd name="connsiteY10" fmla="*/ 1758442 h 4089399"/>
                  <a:gd name="connsiteX11" fmla="*/ 5135564 w 5135564"/>
                  <a:gd name="connsiteY11" fmla="*/ 2399114 h 4089399"/>
                  <a:gd name="connsiteX12" fmla="*/ 5135564 w 5135564"/>
                  <a:gd name="connsiteY12" fmla="*/ 3080681 h 4089399"/>
                  <a:gd name="connsiteX13" fmla="*/ 5135564 w 5135564"/>
                  <a:gd name="connsiteY13" fmla="*/ 4089399 h 4089399"/>
                  <a:gd name="connsiteX14" fmla="*/ 4390907 w 5135564"/>
                  <a:gd name="connsiteY14" fmla="*/ 4089399 h 4089399"/>
                  <a:gd name="connsiteX15" fmla="*/ 3748962 w 5135564"/>
                  <a:gd name="connsiteY15" fmla="*/ 4089399 h 4089399"/>
                  <a:gd name="connsiteX16" fmla="*/ 3107016 w 5135564"/>
                  <a:gd name="connsiteY16" fmla="*/ 4089399 h 4089399"/>
                  <a:gd name="connsiteX17" fmla="*/ 2465071 w 5135564"/>
                  <a:gd name="connsiteY17" fmla="*/ 4089399 h 4089399"/>
                  <a:gd name="connsiteX18" fmla="*/ 1823125 w 5135564"/>
                  <a:gd name="connsiteY18" fmla="*/ 4089399 h 4089399"/>
                  <a:gd name="connsiteX19" fmla="*/ 1232535 w 5135564"/>
                  <a:gd name="connsiteY19" fmla="*/ 4089399 h 4089399"/>
                  <a:gd name="connsiteX20" fmla="*/ 0 w 5135564"/>
                  <a:gd name="connsiteY20" fmla="*/ 4089399 h 4089399"/>
                  <a:gd name="connsiteX21" fmla="*/ 0 w 5135564"/>
                  <a:gd name="connsiteY21" fmla="*/ 3407833 h 4089399"/>
                  <a:gd name="connsiteX22" fmla="*/ 0 w 5135564"/>
                  <a:gd name="connsiteY22" fmla="*/ 2685372 h 4089399"/>
                  <a:gd name="connsiteX23" fmla="*/ 0 w 5135564"/>
                  <a:gd name="connsiteY23" fmla="*/ 1962912 h 4089399"/>
                  <a:gd name="connsiteX24" fmla="*/ 0 w 5135564"/>
                  <a:gd name="connsiteY24" fmla="*/ 1199557 h 4089399"/>
                  <a:gd name="connsiteX25" fmla="*/ 0 w 5135564"/>
                  <a:gd name="connsiteY25" fmla="*/ 0 h 40893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5135564" h="4089399" fill="none" extrusionOk="0">
                    <a:moveTo>
                      <a:pt x="0" y="0"/>
                    </a:moveTo>
                    <a:cubicBezTo>
                      <a:pt x="163336" y="-21956"/>
                      <a:pt x="521964" y="14374"/>
                      <a:pt x="744657" y="0"/>
                    </a:cubicBezTo>
                    <a:cubicBezTo>
                      <a:pt x="967350" y="-14374"/>
                      <a:pt x="1283939" y="-4672"/>
                      <a:pt x="1489314" y="0"/>
                    </a:cubicBezTo>
                    <a:cubicBezTo>
                      <a:pt x="1694689" y="4672"/>
                      <a:pt x="1811680" y="3016"/>
                      <a:pt x="2131259" y="0"/>
                    </a:cubicBezTo>
                    <a:cubicBezTo>
                      <a:pt x="2450839" y="-3016"/>
                      <a:pt x="2530696" y="33500"/>
                      <a:pt x="2824560" y="0"/>
                    </a:cubicBezTo>
                    <a:cubicBezTo>
                      <a:pt x="3118424" y="-33500"/>
                      <a:pt x="3279765" y="-19155"/>
                      <a:pt x="3415150" y="0"/>
                    </a:cubicBezTo>
                    <a:cubicBezTo>
                      <a:pt x="3550535" y="19155"/>
                      <a:pt x="3904906" y="-13858"/>
                      <a:pt x="4057096" y="0"/>
                    </a:cubicBezTo>
                    <a:cubicBezTo>
                      <a:pt x="4209286" y="13858"/>
                      <a:pt x="4722278" y="-11484"/>
                      <a:pt x="5135564" y="0"/>
                    </a:cubicBezTo>
                    <a:cubicBezTo>
                      <a:pt x="5127918" y="123321"/>
                      <a:pt x="5116582" y="434318"/>
                      <a:pt x="5135564" y="599779"/>
                    </a:cubicBezTo>
                    <a:cubicBezTo>
                      <a:pt x="5154546" y="765240"/>
                      <a:pt x="5124969" y="949764"/>
                      <a:pt x="5135564" y="1158663"/>
                    </a:cubicBezTo>
                    <a:cubicBezTo>
                      <a:pt x="5146159" y="1367562"/>
                      <a:pt x="5156430" y="1465872"/>
                      <a:pt x="5135564" y="1758442"/>
                    </a:cubicBezTo>
                    <a:cubicBezTo>
                      <a:pt x="5114698" y="2051012"/>
                      <a:pt x="5111997" y="2207468"/>
                      <a:pt x="5135564" y="2399114"/>
                    </a:cubicBezTo>
                    <a:cubicBezTo>
                      <a:pt x="5159131" y="2590760"/>
                      <a:pt x="5151478" y="2804966"/>
                      <a:pt x="5135564" y="3080681"/>
                    </a:cubicBezTo>
                    <a:cubicBezTo>
                      <a:pt x="5119650" y="3356396"/>
                      <a:pt x="5175641" y="3638922"/>
                      <a:pt x="5135564" y="4089399"/>
                    </a:cubicBezTo>
                    <a:cubicBezTo>
                      <a:pt x="4803569" y="4096688"/>
                      <a:pt x="4552258" y="4098255"/>
                      <a:pt x="4390907" y="4089399"/>
                    </a:cubicBezTo>
                    <a:cubicBezTo>
                      <a:pt x="4229556" y="4080543"/>
                      <a:pt x="3996828" y="4061042"/>
                      <a:pt x="3748962" y="4089399"/>
                    </a:cubicBezTo>
                    <a:cubicBezTo>
                      <a:pt x="3501097" y="4117756"/>
                      <a:pt x="3370131" y="4089669"/>
                      <a:pt x="3107016" y="4089399"/>
                    </a:cubicBezTo>
                    <a:cubicBezTo>
                      <a:pt x="2843901" y="4089129"/>
                      <a:pt x="2783939" y="4105905"/>
                      <a:pt x="2465071" y="4089399"/>
                    </a:cubicBezTo>
                    <a:cubicBezTo>
                      <a:pt x="2146204" y="4072893"/>
                      <a:pt x="2030643" y="4066816"/>
                      <a:pt x="1823125" y="4089399"/>
                    </a:cubicBezTo>
                    <a:cubicBezTo>
                      <a:pt x="1615607" y="4111982"/>
                      <a:pt x="1477129" y="4071803"/>
                      <a:pt x="1232535" y="4089399"/>
                    </a:cubicBezTo>
                    <a:cubicBezTo>
                      <a:pt x="987941" y="4106996"/>
                      <a:pt x="487544" y="4144381"/>
                      <a:pt x="0" y="4089399"/>
                    </a:cubicBezTo>
                    <a:cubicBezTo>
                      <a:pt x="-30082" y="3950158"/>
                      <a:pt x="-4037" y="3551593"/>
                      <a:pt x="0" y="3407833"/>
                    </a:cubicBezTo>
                    <a:cubicBezTo>
                      <a:pt x="4037" y="3264073"/>
                      <a:pt x="36071" y="2885007"/>
                      <a:pt x="0" y="2685372"/>
                    </a:cubicBezTo>
                    <a:cubicBezTo>
                      <a:pt x="-36071" y="2485737"/>
                      <a:pt x="-4786" y="2281631"/>
                      <a:pt x="0" y="1962912"/>
                    </a:cubicBezTo>
                    <a:cubicBezTo>
                      <a:pt x="4786" y="1644193"/>
                      <a:pt x="-36104" y="1404538"/>
                      <a:pt x="0" y="1199557"/>
                    </a:cubicBezTo>
                    <a:cubicBezTo>
                      <a:pt x="36104" y="994577"/>
                      <a:pt x="-47310" y="586257"/>
                      <a:pt x="0" y="0"/>
                    </a:cubicBezTo>
                    <a:close/>
                  </a:path>
                  <a:path w="5135564" h="4089399" stroke="0" extrusionOk="0">
                    <a:moveTo>
                      <a:pt x="0" y="0"/>
                    </a:moveTo>
                    <a:cubicBezTo>
                      <a:pt x="179287" y="2298"/>
                      <a:pt x="297455" y="-24227"/>
                      <a:pt x="590590" y="0"/>
                    </a:cubicBezTo>
                    <a:cubicBezTo>
                      <a:pt x="883725" y="24227"/>
                      <a:pt x="855008" y="-4652"/>
                      <a:pt x="1078468" y="0"/>
                    </a:cubicBezTo>
                    <a:cubicBezTo>
                      <a:pt x="1301928" y="4652"/>
                      <a:pt x="1665813" y="31925"/>
                      <a:pt x="1823125" y="0"/>
                    </a:cubicBezTo>
                    <a:cubicBezTo>
                      <a:pt x="1980437" y="-31925"/>
                      <a:pt x="2128087" y="-29396"/>
                      <a:pt x="2413715" y="0"/>
                    </a:cubicBezTo>
                    <a:cubicBezTo>
                      <a:pt x="2699343" y="29396"/>
                      <a:pt x="2832538" y="-26103"/>
                      <a:pt x="3004305" y="0"/>
                    </a:cubicBezTo>
                    <a:cubicBezTo>
                      <a:pt x="3176072" y="26103"/>
                      <a:pt x="3456879" y="-26572"/>
                      <a:pt x="3748962" y="0"/>
                    </a:cubicBezTo>
                    <a:cubicBezTo>
                      <a:pt x="4041045" y="26572"/>
                      <a:pt x="4020671" y="-415"/>
                      <a:pt x="4288196" y="0"/>
                    </a:cubicBezTo>
                    <a:cubicBezTo>
                      <a:pt x="4555721" y="415"/>
                      <a:pt x="4884550" y="36407"/>
                      <a:pt x="5135564" y="0"/>
                    </a:cubicBezTo>
                    <a:cubicBezTo>
                      <a:pt x="5132808" y="280859"/>
                      <a:pt x="5130962" y="452348"/>
                      <a:pt x="5135564" y="763354"/>
                    </a:cubicBezTo>
                    <a:cubicBezTo>
                      <a:pt x="5140166" y="1074360"/>
                      <a:pt x="5111406" y="1105227"/>
                      <a:pt x="5135564" y="1363133"/>
                    </a:cubicBezTo>
                    <a:cubicBezTo>
                      <a:pt x="5159722" y="1621039"/>
                      <a:pt x="5106455" y="1715995"/>
                      <a:pt x="5135564" y="2044700"/>
                    </a:cubicBezTo>
                    <a:cubicBezTo>
                      <a:pt x="5164673" y="2373405"/>
                      <a:pt x="5111637" y="2599146"/>
                      <a:pt x="5135564" y="2767160"/>
                    </a:cubicBezTo>
                    <a:cubicBezTo>
                      <a:pt x="5159491" y="2935174"/>
                      <a:pt x="5154653" y="3179998"/>
                      <a:pt x="5135564" y="3326045"/>
                    </a:cubicBezTo>
                    <a:cubicBezTo>
                      <a:pt x="5116475" y="3472092"/>
                      <a:pt x="5169507" y="3837182"/>
                      <a:pt x="5135564" y="4089399"/>
                    </a:cubicBezTo>
                    <a:cubicBezTo>
                      <a:pt x="4902399" y="4065409"/>
                      <a:pt x="4625907" y="4101271"/>
                      <a:pt x="4493619" y="4089399"/>
                    </a:cubicBezTo>
                    <a:cubicBezTo>
                      <a:pt x="4361332" y="4077527"/>
                      <a:pt x="4118868" y="4074048"/>
                      <a:pt x="3851673" y="4089399"/>
                    </a:cubicBezTo>
                    <a:cubicBezTo>
                      <a:pt x="3584478" y="4104750"/>
                      <a:pt x="3467148" y="4078007"/>
                      <a:pt x="3107016" y="4089399"/>
                    </a:cubicBezTo>
                    <a:cubicBezTo>
                      <a:pt x="2746884" y="4100791"/>
                      <a:pt x="2645342" y="4097593"/>
                      <a:pt x="2465071" y="4089399"/>
                    </a:cubicBezTo>
                    <a:cubicBezTo>
                      <a:pt x="2284800" y="4081205"/>
                      <a:pt x="2208418" y="4072785"/>
                      <a:pt x="1977192" y="4089399"/>
                    </a:cubicBezTo>
                    <a:cubicBezTo>
                      <a:pt x="1745966" y="4106013"/>
                      <a:pt x="1548881" y="4109867"/>
                      <a:pt x="1437958" y="4089399"/>
                    </a:cubicBezTo>
                    <a:cubicBezTo>
                      <a:pt x="1327035" y="4068931"/>
                      <a:pt x="910397" y="4066235"/>
                      <a:pt x="693301" y="4089399"/>
                    </a:cubicBezTo>
                    <a:cubicBezTo>
                      <a:pt x="476205" y="4112563"/>
                      <a:pt x="213930" y="4070465"/>
                      <a:pt x="0" y="4089399"/>
                    </a:cubicBezTo>
                    <a:cubicBezTo>
                      <a:pt x="-5490" y="3884719"/>
                      <a:pt x="-26855" y="3738685"/>
                      <a:pt x="0" y="3489620"/>
                    </a:cubicBezTo>
                    <a:cubicBezTo>
                      <a:pt x="26855" y="3240555"/>
                      <a:pt x="-14741" y="3014047"/>
                      <a:pt x="0" y="2848948"/>
                    </a:cubicBezTo>
                    <a:cubicBezTo>
                      <a:pt x="14741" y="2683849"/>
                      <a:pt x="12118" y="2517223"/>
                      <a:pt x="0" y="2290063"/>
                    </a:cubicBezTo>
                    <a:cubicBezTo>
                      <a:pt x="-12118" y="2062904"/>
                      <a:pt x="-23776" y="1901585"/>
                      <a:pt x="0" y="1731179"/>
                    </a:cubicBezTo>
                    <a:cubicBezTo>
                      <a:pt x="23776" y="1560773"/>
                      <a:pt x="-22225" y="1250563"/>
                      <a:pt x="0" y="1008718"/>
                    </a:cubicBezTo>
                    <a:cubicBezTo>
                      <a:pt x="22225" y="766873"/>
                      <a:pt x="31792" y="252106"/>
                      <a:pt x="0" y="0"/>
                    </a:cubicBezTo>
                    <a:close/>
                  </a:path>
                </a:pathLst>
              </a:custGeom>
              <a:blipFill>
                <a:blip r:embed="rId3"/>
                <a:stretch>
                  <a:fillRect/>
                </a:stretch>
              </a:blipFill>
              <a:ln w="76200">
                <a:solidFill>
                  <a:srgbClr val="3C3C3C"/>
                </a:solidFill>
                <a:extLst>
                  <a:ext uri="{C807C97D-BFC1-408E-A445-0C87EB9F89A2}">
                    <ask:lineSketchStyleProps xmlns:ask="http://schemas.microsoft.com/office/drawing/2018/sketchyshapes" sd="1219033472"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31905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2A022-F5BF-467B-A938-C16D5C954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996950"/>
            <a:ext cx="5380037" cy="1600200"/>
          </a:xfrm>
        </p:spPr>
        <p:txBody>
          <a:bodyPr>
            <a:normAutofit/>
          </a:bodyPr>
          <a:lstStyle/>
          <a:p>
            <a:r>
              <a:rPr lang="en-ZA" sz="4800" cap="all" dirty="0">
                <a:solidFill>
                  <a:srgbClr val="3C3C3C"/>
                </a:solidFill>
                <a:latin typeface="Montserrat" panose="00000500000000000000" pitchFamily="2" charset="0"/>
              </a:rPr>
              <a:t>Fast power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8C08E0-70F7-4AC7-856A-E13ECDAEB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Jacques Amsel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69629C37-5FBA-4868-93B9-1E59E18EB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87" y="2597150"/>
            <a:ext cx="5256213" cy="2774949"/>
          </a:xfrm>
          <a:custGeom>
            <a:avLst/>
            <a:gdLst>
              <a:gd name="connsiteX0" fmla="*/ 0 w 5256213"/>
              <a:gd name="connsiteY0" fmla="*/ 0 h 2774949"/>
              <a:gd name="connsiteX1" fmla="*/ 604464 w 5256213"/>
              <a:gd name="connsiteY1" fmla="*/ 0 h 2774949"/>
              <a:gd name="connsiteX2" fmla="*/ 1261491 w 5256213"/>
              <a:gd name="connsiteY2" fmla="*/ 0 h 2774949"/>
              <a:gd name="connsiteX3" fmla="*/ 2023642 w 5256213"/>
              <a:gd name="connsiteY3" fmla="*/ 0 h 2774949"/>
              <a:gd name="connsiteX4" fmla="*/ 2733231 w 5256213"/>
              <a:gd name="connsiteY4" fmla="*/ 0 h 2774949"/>
              <a:gd name="connsiteX5" fmla="*/ 3232571 w 5256213"/>
              <a:gd name="connsiteY5" fmla="*/ 0 h 2774949"/>
              <a:gd name="connsiteX6" fmla="*/ 3837035 w 5256213"/>
              <a:gd name="connsiteY6" fmla="*/ 0 h 2774949"/>
              <a:gd name="connsiteX7" fmla="*/ 4599186 w 5256213"/>
              <a:gd name="connsiteY7" fmla="*/ 0 h 2774949"/>
              <a:gd name="connsiteX8" fmla="*/ 5256213 w 5256213"/>
              <a:gd name="connsiteY8" fmla="*/ 0 h 2774949"/>
              <a:gd name="connsiteX9" fmla="*/ 5256213 w 5256213"/>
              <a:gd name="connsiteY9" fmla="*/ 721487 h 2774949"/>
              <a:gd name="connsiteX10" fmla="*/ 5256213 w 5256213"/>
              <a:gd name="connsiteY10" fmla="*/ 1331976 h 2774949"/>
              <a:gd name="connsiteX11" fmla="*/ 5256213 w 5256213"/>
              <a:gd name="connsiteY11" fmla="*/ 1970214 h 2774949"/>
              <a:gd name="connsiteX12" fmla="*/ 5256213 w 5256213"/>
              <a:gd name="connsiteY12" fmla="*/ 2774949 h 2774949"/>
              <a:gd name="connsiteX13" fmla="*/ 4704311 w 5256213"/>
              <a:gd name="connsiteY13" fmla="*/ 2774949 h 2774949"/>
              <a:gd name="connsiteX14" fmla="*/ 4204970 w 5256213"/>
              <a:gd name="connsiteY14" fmla="*/ 2774949 h 2774949"/>
              <a:gd name="connsiteX15" fmla="*/ 3705630 w 5256213"/>
              <a:gd name="connsiteY15" fmla="*/ 2774949 h 2774949"/>
              <a:gd name="connsiteX16" fmla="*/ 2996041 w 5256213"/>
              <a:gd name="connsiteY16" fmla="*/ 2774949 h 2774949"/>
              <a:gd name="connsiteX17" fmla="*/ 2496701 w 5256213"/>
              <a:gd name="connsiteY17" fmla="*/ 2774949 h 2774949"/>
              <a:gd name="connsiteX18" fmla="*/ 1839675 w 5256213"/>
              <a:gd name="connsiteY18" fmla="*/ 2774949 h 2774949"/>
              <a:gd name="connsiteX19" fmla="*/ 1287772 w 5256213"/>
              <a:gd name="connsiteY19" fmla="*/ 2774949 h 2774949"/>
              <a:gd name="connsiteX20" fmla="*/ 630746 w 5256213"/>
              <a:gd name="connsiteY20" fmla="*/ 2774949 h 2774949"/>
              <a:gd name="connsiteX21" fmla="*/ 0 w 5256213"/>
              <a:gd name="connsiteY21" fmla="*/ 2774949 h 2774949"/>
              <a:gd name="connsiteX22" fmla="*/ 0 w 5256213"/>
              <a:gd name="connsiteY22" fmla="*/ 2081212 h 2774949"/>
              <a:gd name="connsiteX23" fmla="*/ 0 w 5256213"/>
              <a:gd name="connsiteY23" fmla="*/ 1415224 h 2774949"/>
              <a:gd name="connsiteX24" fmla="*/ 0 w 5256213"/>
              <a:gd name="connsiteY24" fmla="*/ 749236 h 2774949"/>
              <a:gd name="connsiteX25" fmla="*/ 0 w 5256213"/>
              <a:gd name="connsiteY25" fmla="*/ 0 h 2774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256213" h="2774949" fill="none" extrusionOk="0">
                <a:moveTo>
                  <a:pt x="0" y="0"/>
                </a:moveTo>
                <a:cubicBezTo>
                  <a:pt x="253592" y="21125"/>
                  <a:pt x="326548" y="2294"/>
                  <a:pt x="604464" y="0"/>
                </a:cubicBezTo>
                <a:cubicBezTo>
                  <a:pt x="882380" y="-2294"/>
                  <a:pt x="1008144" y="-27468"/>
                  <a:pt x="1261491" y="0"/>
                </a:cubicBezTo>
                <a:cubicBezTo>
                  <a:pt x="1514838" y="27468"/>
                  <a:pt x="1753277" y="27632"/>
                  <a:pt x="2023642" y="0"/>
                </a:cubicBezTo>
                <a:cubicBezTo>
                  <a:pt x="2294007" y="-27632"/>
                  <a:pt x="2586298" y="-28881"/>
                  <a:pt x="2733231" y="0"/>
                </a:cubicBezTo>
                <a:cubicBezTo>
                  <a:pt x="2880164" y="28881"/>
                  <a:pt x="3029928" y="-15170"/>
                  <a:pt x="3232571" y="0"/>
                </a:cubicBezTo>
                <a:cubicBezTo>
                  <a:pt x="3435214" y="15170"/>
                  <a:pt x="3667901" y="29050"/>
                  <a:pt x="3837035" y="0"/>
                </a:cubicBezTo>
                <a:cubicBezTo>
                  <a:pt x="4006169" y="-29050"/>
                  <a:pt x="4354730" y="-27396"/>
                  <a:pt x="4599186" y="0"/>
                </a:cubicBezTo>
                <a:cubicBezTo>
                  <a:pt x="4843642" y="27396"/>
                  <a:pt x="4931338" y="-31243"/>
                  <a:pt x="5256213" y="0"/>
                </a:cubicBezTo>
                <a:cubicBezTo>
                  <a:pt x="5232361" y="216921"/>
                  <a:pt x="5228745" y="406534"/>
                  <a:pt x="5256213" y="721487"/>
                </a:cubicBezTo>
                <a:cubicBezTo>
                  <a:pt x="5283681" y="1036440"/>
                  <a:pt x="5266932" y="1034465"/>
                  <a:pt x="5256213" y="1331976"/>
                </a:cubicBezTo>
                <a:cubicBezTo>
                  <a:pt x="5245494" y="1629487"/>
                  <a:pt x="5253439" y="1707098"/>
                  <a:pt x="5256213" y="1970214"/>
                </a:cubicBezTo>
                <a:cubicBezTo>
                  <a:pt x="5258987" y="2233330"/>
                  <a:pt x="5282841" y="2560037"/>
                  <a:pt x="5256213" y="2774949"/>
                </a:cubicBezTo>
                <a:cubicBezTo>
                  <a:pt x="5085713" y="2756515"/>
                  <a:pt x="4929729" y="2751922"/>
                  <a:pt x="4704311" y="2774949"/>
                </a:cubicBezTo>
                <a:cubicBezTo>
                  <a:pt x="4478893" y="2797976"/>
                  <a:pt x="4453934" y="2764288"/>
                  <a:pt x="4204970" y="2774949"/>
                </a:cubicBezTo>
                <a:cubicBezTo>
                  <a:pt x="3956006" y="2785610"/>
                  <a:pt x="3845856" y="2769822"/>
                  <a:pt x="3705630" y="2774949"/>
                </a:cubicBezTo>
                <a:cubicBezTo>
                  <a:pt x="3565404" y="2780076"/>
                  <a:pt x="3259409" y="2789343"/>
                  <a:pt x="2996041" y="2774949"/>
                </a:cubicBezTo>
                <a:cubicBezTo>
                  <a:pt x="2732673" y="2760555"/>
                  <a:pt x="2688346" y="2797932"/>
                  <a:pt x="2496701" y="2774949"/>
                </a:cubicBezTo>
                <a:cubicBezTo>
                  <a:pt x="2305056" y="2751966"/>
                  <a:pt x="2099503" y="2778653"/>
                  <a:pt x="1839675" y="2774949"/>
                </a:cubicBezTo>
                <a:cubicBezTo>
                  <a:pt x="1579847" y="2771245"/>
                  <a:pt x="1441715" y="2789381"/>
                  <a:pt x="1287772" y="2774949"/>
                </a:cubicBezTo>
                <a:cubicBezTo>
                  <a:pt x="1133829" y="2760517"/>
                  <a:pt x="801078" y="2761773"/>
                  <a:pt x="630746" y="2774949"/>
                </a:cubicBezTo>
                <a:cubicBezTo>
                  <a:pt x="460414" y="2788125"/>
                  <a:pt x="298121" y="2798388"/>
                  <a:pt x="0" y="2774949"/>
                </a:cubicBezTo>
                <a:cubicBezTo>
                  <a:pt x="24992" y="2492982"/>
                  <a:pt x="29201" y="2239958"/>
                  <a:pt x="0" y="2081212"/>
                </a:cubicBezTo>
                <a:cubicBezTo>
                  <a:pt x="-29201" y="1922466"/>
                  <a:pt x="4378" y="1616682"/>
                  <a:pt x="0" y="1415224"/>
                </a:cubicBezTo>
                <a:cubicBezTo>
                  <a:pt x="-4378" y="1213766"/>
                  <a:pt x="1249" y="893776"/>
                  <a:pt x="0" y="749236"/>
                </a:cubicBezTo>
                <a:cubicBezTo>
                  <a:pt x="-1249" y="604696"/>
                  <a:pt x="-14221" y="187857"/>
                  <a:pt x="0" y="0"/>
                </a:cubicBezTo>
                <a:close/>
              </a:path>
              <a:path w="5256213" h="2774949" stroke="0" extrusionOk="0">
                <a:moveTo>
                  <a:pt x="0" y="0"/>
                </a:moveTo>
                <a:cubicBezTo>
                  <a:pt x="248962" y="17788"/>
                  <a:pt x="368299" y="8562"/>
                  <a:pt x="604464" y="0"/>
                </a:cubicBezTo>
                <a:cubicBezTo>
                  <a:pt x="840629" y="-8562"/>
                  <a:pt x="870566" y="-24670"/>
                  <a:pt x="1103805" y="0"/>
                </a:cubicBezTo>
                <a:cubicBezTo>
                  <a:pt x="1337044" y="24670"/>
                  <a:pt x="1641948" y="-3101"/>
                  <a:pt x="1865956" y="0"/>
                </a:cubicBezTo>
                <a:cubicBezTo>
                  <a:pt x="2089964" y="3101"/>
                  <a:pt x="2180826" y="21023"/>
                  <a:pt x="2470420" y="0"/>
                </a:cubicBezTo>
                <a:cubicBezTo>
                  <a:pt x="2760014" y="-21023"/>
                  <a:pt x="2840477" y="-29576"/>
                  <a:pt x="3074885" y="0"/>
                </a:cubicBezTo>
                <a:cubicBezTo>
                  <a:pt x="3309294" y="29576"/>
                  <a:pt x="3501968" y="22719"/>
                  <a:pt x="3837035" y="0"/>
                </a:cubicBezTo>
                <a:cubicBezTo>
                  <a:pt x="4172102" y="-22719"/>
                  <a:pt x="4196251" y="-21304"/>
                  <a:pt x="4388938" y="0"/>
                </a:cubicBezTo>
                <a:cubicBezTo>
                  <a:pt x="4581625" y="21304"/>
                  <a:pt x="5019279" y="28770"/>
                  <a:pt x="5256213" y="0"/>
                </a:cubicBezTo>
                <a:cubicBezTo>
                  <a:pt x="5235979" y="330819"/>
                  <a:pt x="5269336" y="570273"/>
                  <a:pt x="5256213" y="749236"/>
                </a:cubicBezTo>
                <a:cubicBezTo>
                  <a:pt x="5243090" y="928199"/>
                  <a:pt x="5257882" y="1153530"/>
                  <a:pt x="5256213" y="1387475"/>
                </a:cubicBezTo>
                <a:cubicBezTo>
                  <a:pt x="5254544" y="1621420"/>
                  <a:pt x="5227355" y="1772164"/>
                  <a:pt x="5256213" y="2081212"/>
                </a:cubicBezTo>
                <a:cubicBezTo>
                  <a:pt x="5285071" y="2390260"/>
                  <a:pt x="5286463" y="2610875"/>
                  <a:pt x="5256213" y="2774949"/>
                </a:cubicBezTo>
                <a:cubicBezTo>
                  <a:pt x="5090942" y="2767897"/>
                  <a:pt x="4924585" y="2791686"/>
                  <a:pt x="4756873" y="2774949"/>
                </a:cubicBezTo>
                <a:cubicBezTo>
                  <a:pt x="4589161" y="2758212"/>
                  <a:pt x="4153857" y="2797201"/>
                  <a:pt x="3994722" y="2774949"/>
                </a:cubicBezTo>
                <a:cubicBezTo>
                  <a:pt x="3835587" y="2752697"/>
                  <a:pt x="3656943" y="2776782"/>
                  <a:pt x="3442820" y="2774949"/>
                </a:cubicBezTo>
                <a:cubicBezTo>
                  <a:pt x="3228697" y="2773116"/>
                  <a:pt x="2976790" y="2806161"/>
                  <a:pt x="2785793" y="2774949"/>
                </a:cubicBezTo>
                <a:cubicBezTo>
                  <a:pt x="2594796" y="2743737"/>
                  <a:pt x="2394829" y="2794351"/>
                  <a:pt x="2023642" y="2774949"/>
                </a:cubicBezTo>
                <a:cubicBezTo>
                  <a:pt x="1652455" y="2755547"/>
                  <a:pt x="1508927" y="2742591"/>
                  <a:pt x="1366615" y="2774949"/>
                </a:cubicBezTo>
                <a:cubicBezTo>
                  <a:pt x="1224303" y="2807307"/>
                  <a:pt x="989376" y="2774373"/>
                  <a:pt x="867275" y="2774949"/>
                </a:cubicBezTo>
                <a:cubicBezTo>
                  <a:pt x="745174" y="2775525"/>
                  <a:pt x="200278" y="2775132"/>
                  <a:pt x="0" y="2774949"/>
                </a:cubicBezTo>
                <a:cubicBezTo>
                  <a:pt x="-16447" y="2444273"/>
                  <a:pt x="-18388" y="2253511"/>
                  <a:pt x="0" y="2025713"/>
                </a:cubicBezTo>
                <a:cubicBezTo>
                  <a:pt x="18388" y="1797915"/>
                  <a:pt x="-36646" y="1602401"/>
                  <a:pt x="0" y="1276477"/>
                </a:cubicBezTo>
                <a:cubicBezTo>
                  <a:pt x="36646" y="950553"/>
                  <a:pt x="5955" y="410623"/>
                  <a:pt x="0" y="0"/>
                </a:cubicBezTo>
                <a:close/>
              </a:path>
            </a:pathLst>
          </a:custGeom>
          <a:solidFill>
            <a:srgbClr val="3C3C3C"/>
          </a:solidFill>
          <a:ln w="76200">
            <a:solidFill>
              <a:srgbClr val="3C3C3C"/>
            </a:solidFill>
            <a:extLst>
              <a:ext uri="{C807C97D-BFC1-408E-A445-0C87EB9F89A2}">
                <ask:lineSketchStyleProps xmlns:ask="http://schemas.microsoft.com/office/drawing/2018/sketchyshapes" sd="1219033472"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500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bool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dirty="0" err="1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bit_set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500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GB" sz="1500" b="0" dirty="0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k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) {</a:t>
            </a:r>
          </a:p>
          <a:p>
            <a:pPr marL="0" indent="0">
              <a:buNone/>
            </a:pP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GB" sz="1500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en-GB" sz="1500" b="0" dirty="0">
                <a:solidFill>
                  <a:srgbClr val="C678DD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en-GB" sz="1500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k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));</a:t>
            </a:r>
          </a:p>
          <a:p>
            <a:pPr marL="0" indent="0">
              <a:buNone/>
            </a:pP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GB" sz="1500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dirty="0" err="1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fastpower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500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GB" sz="1500" b="0" dirty="0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m</a:t>
            </a:r>
            <a:r>
              <a:rPr lang="en-GB" sz="1500" b="0" dirty="0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) {</a:t>
            </a:r>
          </a:p>
          <a:p>
            <a:pPr marL="0" indent="0">
              <a:buNone/>
            </a:pP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GB" sz="1500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en-GB" sz="1500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m</a:t>
            </a:r>
            <a:r>
              <a:rPr lang="en-GB" sz="1500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==</a:t>
            </a:r>
            <a:r>
              <a:rPr lang="en-GB" sz="1500" b="0" dirty="0">
                <a:solidFill>
                  <a:srgbClr val="C678DD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) </a:t>
            </a:r>
            <a:r>
              <a:rPr lang="en-GB" sz="1500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dirty="0">
                <a:solidFill>
                  <a:srgbClr val="C678DD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GB" sz="1500" b="0" dirty="0">
                <a:solidFill>
                  <a:srgbClr val="61AFEF"/>
                </a:solidFill>
                <a:effectLst/>
                <a:latin typeface="Consolas" panose="020B0609020204030204" pitchFamily="49" charset="0"/>
              </a:rPr>
              <a:t>vector</a:t>
            </a:r>
            <a:r>
              <a:rPr lang="en-GB" sz="1500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500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500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past_results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GB" sz="1500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past_results.</a:t>
            </a:r>
            <a:r>
              <a:rPr lang="en-GB" sz="1500" b="0" dirty="0" err="1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reserve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500" b="0" dirty="0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floor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500" b="0" dirty="0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log2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500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m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)));</a:t>
            </a:r>
          </a:p>
          <a:p>
            <a:pPr marL="0" indent="0">
              <a:buNone/>
            </a:pP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GB" sz="1500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previous_result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%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500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GB" sz="1500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09502A83-454A-4006-986E-116F8460C8D8}"/>
              </a:ext>
            </a:extLst>
          </p:cNvPr>
          <p:cNvSpPr txBox="1">
            <a:spLocks/>
          </p:cNvSpPr>
          <p:nvPr/>
        </p:nvSpPr>
        <p:spPr>
          <a:xfrm>
            <a:off x="6219824" y="987426"/>
            <a:ext cx="5135564" cy="4384673"/>
          </a:xfrm>
          <a:custGeom>
            <a:avLst/>
            <a:gdLst>
              <a:gd name="connsiteX0" fmla="*/ 0 w 5135564"/>
              <a:gd name="connsiteY0" fmla="*/ 0 h 4384673"/>
              <a:gd name="connsiteX1" fmla="*/ 487879 w 5135564"/>
              <a:gd name="connsiteY1" fmla="*/ 0 h 4384673"/>
              <a:gd name="connsiteX2" fmla="*/ 1181180 w 5135564"/>
              <a:gd name="connsiteY2" fmla="*/ 0 h 4384673"/>
              <a:gd name="connsiteX3" fmla="*/ 1771770 w 5135564"/>
              <a:gd name="connsiteY3" fmla="*/ 0 h 4384673"/>
              <a:gd name="connsiteX4" fmla="*/ 2413715 w 5135564"/>
              <a:gd name="connsiteY4" fmla="*/ 0 h 4384673"/>
              <a:gd name="connsiteX5" fmla="*/ 3158372 w 5135564"/>
              <a:gd name="connsiteY5" fmla="*/ 0 h 4384673"/>
              <a:gd name="connsiteX6" fmla="*/ 3697606 w 5135564"/>
              <a:gd name="connsiteY6" fmla="*/ 0 h 4384673"/>
              <a:gd name="connsiteX7" fmla="*/ 4390907 w 5135564"/>
              <a:gd name="connsiteY7" fmla="*/ 0 h 4384673"/>
              <a:gd name="connsiteX8" fmla="*/ 5135564 w 5135564"/>
              <a:gd name="connsiteY8" fmla="*/ 0 h 4384673"/>
              <a:gd name="connsiteX9" fmla="*/ 5135564 w 5135564"/>
              <a:gd name="connsiteY9" fmla="*/ 626382 h 4384673"/>
              <a:gd name="connsiteX10" fmla="*/ 5135564 w 5135564"/>
              <a:gd name="connsiteY10" fmla="*/ 1252764 h 4384673"/>
              <a:gd name="connsiteX11" fmla="*/ 5135564 w 5135564"/>
              <a:gd name="connsiteY11" fmla="*/ 1791452 h 4384673"/>
              <a:gd name="connsiteX12" fmla="*/ 5135564 w 5135564"/>
              <a:gd name="connsiteY12" fmla="*/ 2505527 h 4384673"/>
              <a:gd name="connsiteX13" fmla="*/ 5135564 w 5135564"/>
              <a:gd name="connsiteY13" fmla="*/ 3131909 h 4384673"/>
              <a:gd name="connsiteX14" fmla="*/ 5135564 w 5135564"/>
              <a:gd name="connsiteY14" fmla="*/ 3845985 h 4384673"/>
              <a:gd name="connsiteX15" fmla="*/ 5135564 w 5135564"/>
              <a:gd name="connsiteY15" fmla="*/ 4384673 h 4384673"/>
              <a:gd name="connsiteX16" fmla="*/ 4544974 w 5135564"/>
              <a:gd name="connsiteY16" fmla="*/ 4384673 h 4384673"/>
              <a:gd name="connsiteX17" fmla="*/ 3954384 w 5135564"/>
              <a:gd name="connsiteY17" fmla="*/ 4384673 h 4384673"/>
              <a:gd name="connsiteX18" fmla="*/ 3261083 w 5135564"/>
              <a:gd name="connsiteY18" fmla="*/ 4384673 h 4384673"/>
              <a:gd name="connsiteX19" fmla="*/ 2619138 w 5135564"/>
              <a:gd name="connsiteY19" fmla="*/ 4384673 h 4384673"/>
              <a:gd name="connsiteX20" fmla="*/ 1874481 w 5135564"/>
              <a:gd name="connsiteY20" fmla="*/ 4384673 h 4384673"/>
              <a:gd name="connsiteX21" fmla="*/ 1129824 w 5135564"/>
              <a:gd name="connsiteY21" fmla="*/ 4384673 h 4384673"/>
              <a:gd name="connsiteX22" fmla="*/ 0 w 5135564"/>
              <a:gd name="connsiteY22" fmla="*/ 4384673 h 4384673"/>
              <a:gd name="connsiteX23" fmla="*/ 0 w 5135564"/>
              <a:gd name="connsiteY23" fmla="*/ 3714444 h 4384673"/>
              <a:gd name="connsiteX24" fmla="*/ 0 w 5135564"/>
              <a:gd name="connsiteY24" fmla="*/ 3044216 h 4384673"/>
              <a:gd name="connsiteX25" fmla="*/ 0 w 5135564"/>
              <a:gd name="connsiteY25" fmla="*/ 2417834 h 4384673"/>
              <a:gd name="connsiteX26" fmla="*/ 0 w 5135564"/>
              <a:gd name="connsiteY26" fmla="*/ 1791452 h 4384673"/>
              <a:gd name="connsiteX27" fmla="*/ 0 w 5135564"/>
              <a:gd name="connsiteY27" fmla="*/ 1165070 h 4384673"/>
              <a:gd name="connsiteX28" fmla="*/ 0 w 5135564"/>
              <a:gd name="connsiteY28" fmla="*/ 670229 h 4384673"/>
              <a:gd name="connsiteX29" fmla="*/ 0 w 5135564"/>
              <a:gd name="connsiteY29" fmla="*/ 0 h 4384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135564" h="4384673" fill="none" extrusionOk="0">
                <a:moveTo>
                  <a:pt x="0" y="0"/>
                </a:moveTo>
                <a:cubicBezTo>
                  <a:pt x="143015" y="24370"/>
                  <a:pt x="372796" y="14967"/>
                  <a:pt x="487879" y="0"/>
                </a:cubicBezTo>
                <a:cubicBezTo>
                  <a:pt x="602962" y="-14967"/>
                  <a:pt x="887316" y="33500"/>
                  <a:pt x="1181180" y="0"/>
                </a:cubicBezTo>
                <a:cubicBezTo>
                  <a:pt x="1475044" y="-33500"/>
                  <a:pt x="1636385" y="-19155"/>
                  <a:pt x="1771770" y="0"/>
                </a:cubicBezTo>
                <a:cubicBezTo>
                  <a:pt x="1907155" y="19155"/>
                  <a:pt x="2267664" y="-10522"/>
                  <a:pt x="2413715" y="0"/>
                </a:cubicBezTo>
                <a:cubicBezTo>
                  <a:pt x="2559766" y="10522"/>
                  <a:pt x="2867919" y="31221"/>
                  <a:pt x="3158372" y="0"/>
                </a:cubicBezTo>
                <a:cubicBezTo>
                  <a:pt x="3448825" y="-31221"/>
                  <a:pt x="3513673" y="-3393"/>
                  <a:pt x="3697606" y="0"/>
                </a:cubicBezTo>
                <a:cubicBezTo>
                  <a:pt x="3881539" y="3393"/>
                  <a:pt x="4044847" y="-11915"/>
                  <a:pt x="4390907" y="0"/>
                </a:cubicBezTo>
                <a:cubicBezTo>
                  <a:pt x="4736967" y="11915"/>
                  <a:pt x="4910563" y="-3121"/>
                  <a:pt x="5135564" y="0"/>
                </a:cubicBezTo>
                <a:cubicBezTo>
                  <a:pt x="5135852" y="182651"/>
                  <a:pt x="5166219" y="430590"/>
                  <a:pt x="5135564" y="626382"/>
                </a:cubicBezTo>
                <a:cubicBezTo>
                  <a:pt x="5104909" y="822174"/>
                  <a:pt x="5122639" y="1079254"/>
                  <a:pt x="5135564" y="1252764"/>
                </a:cubicBezTo>
                <a:cubicBezTo>
                  <a:pt x="5148489" y="1426274"/>
                  <a:pt x="5113473" y="1669113"/>
                  <a:pt x="5135564" y="1791452"/>
                </a:cubicBezTo>
                <a:cubicBezTo>
                  <a:pt x="5157655" y="1913791"/>
                  <a:pt x="5152119" y="2226048"/>
                  <a:pt x="5135564" y="2505527"/>
                </a:cubicBezTo>
                <a:cubicBezTo>
                  <a:pt x="5119009" y="2785006"/>
                  <a:pt x="5152427" y="2936212"/>
                  <a:pt x="5135564" y="3131909"/>
                </a:cubicBezTo>
                <a:cubicBezTo>
                  <a:pt x="5118701" y="3327606"/>
                  <a:pt x="5137679" y="3625633"/>
                  <a:pt x="5135564" y="3845985"/>
                </a:cubicBezTo>
                <a:cubicBezTo>
                  <a:pt x="5133449" y="4066337"/>
                  <a:pt x="5147972" y="4152853"/>
                  <a:pt x="5135564" y="4384673"/>
                </a:cubicBezTo>
                <a:cubicBezTo>
                  <a:pt x="4845415" y="4411165"/>
                  <a:pt x="4772673" y="4398523"/>
                  <a:pt x="4544974" y="4384673"/>
                </a:cubicBezTo>
                <a:cubicBezTo>
                  <a:pt x="4317275" y="4370824"/>
                  <a:pt x="4198978" y="4367077"/>
                  <a:pt x="3954384" y="4384673"/>
                </a:cubicBezTo>
                <a:cubicBezTo>
                  <a:pt x="3709790" y="4402270"/>
                  <a:pt x="3419018" y="4358980"/>
                  <a:pt x="3261083" y="4384673"/>
                </a:cubicBezTo>
                <a:cubicBezTo>
                  <a:pt x="3103148" y="4410366"/>
                  <a:pt x="2873004" y="4406866"/>
                  <a:pt x="2619138" y="4384673"/>
                </a:cubicBezTo>
                <a:cubicBezTo>
                  <a:pt x="2365273" y="4362480"/>
                  <a:pt x="2053764" y="4395677"/>
                  <a:pt x="1874481" y="4384673"/>
                </a:cubicBezTo>
                <a:cubicBezTo>
                  <a:pt x="1695198" y="4373669"/>
                  <a:pt x="1439914" y="4392477"/>
                  <a:pt x="1129824" y="4384673"/>
                </a:cubicBezTo>
                <a:cubicBezTo>
                  <a:pt x="819734" y="4376869"/>
                  <a:pt x="268666" y="4412756"/>
                  <a:pt x="0" y="4384673"/>
                </a:cubicBezTo>
                <a:cubicBezTo>
                  <a:pt x="21026" y="4133754"/>
                  <a:pt x="12302" y="3901092"/>
                  <a:pt x="0" y="3714444"/>
                </a:cubicBezTo>
                <a:cubicBezTo>
                  <a:pt x="-12302" y="3527796"/>
                  <a:pt x="-9935" y="3179220"/>
                  <a:pt x="0" y="3044216"/>
                </a:cubicBezTo>
                <a:cubicBezTo>
                  <a:pt x="9935" y="2909212"/>
                  <a:pt x="14312" y="2621944"/>
                  <a:pt x="0" y="2417834"/>
                </a:cubicBezTo>
                <a:cubicBezTo>
                  <a:pt x="-14312" y="2213724"/>
                  <a:pt x="-13969" y="2019742"/>
                  <a:pt x="0" y="1791452"/>
                </a:cubicBezTo>
                <a:cubicBezTo>
                  <a:pt x="13969" y="1563162"/>
                  <a:pt x="28952" y="1430228"/>
                  <a:pt x="0" y="1165070"/>
                </a:cubicBezTo>
                <a:cubicBezTo>
                  <a:pt x="-28952" y="899912"/>
                  <a:pt x="-17099" y="808815"/>
                  <a:pt x="0" y="670229"/>
                </a:cubicBezTo>
                <a:cubicBezTo>
                  <a:pt x="17099" y="531643"/>
                  <a:pt x="874" y="164090"/>
                  <a:pt x="0" y="0"/>
                </a:cubicBezTo>
                <a:close/>
              </a:path>
              <a:path w="5135564" h="4384673" stroke="0" extrusionOk="0">
                <a:moveTo>
                  <a:pt x="0" y="0"/>
                </a:moveTo>
                <a:cubicBezTo>
                  <a:pt x="179287" y="2298"/>
                  <a:pt x="297455" y="-24227"/>
                  <a:pt x="590590" y="0"/>
                </a:cubicBezTo>
                <a:cubicBezTo>
                  <a:pt x="883725" y="24227"/>
                  <a:pt x="855008" y="-4652"/>
                  <a:pt x="1078468" y="0"/>
                </a:cubicBezTo>
                <a:cubicBezTo>
                  <a:pt x="1301928" y="4652"/>
                  <a:pt x="1665813" y="31925"/>
                  <a:pt x="1823125" y="0"/>
                </a:cubicBezTo>
                <a:cubicBezTo>
                  <a:pt x="1980437" y="-31925"/>
                  <a:pt x="2128087" y="-29396"/>
                  <a:pt x="2413715" y="0"/>
                </a:cubicBezTo>
                <a:cubicBezTo>
                  <a:pt x="2699343" y="29396"/>
                  <a:pt x="2832538" y="-26103"/>
                  <a:pt x="3004305" y="0"/>
                </a:cubicBezTo>
                <a:cubicBezTo>
                  <a:pt x="3176072" y="26103"/>
                  <a:pt x="3456879" y="-26572"/>
                  <a:pt x="3748962" y="0"/>
                </a:cubicBezTo>
                <a:cubicBezTo>
                  <a:pt x="4041045" y="26572"/>
                  <a:pt x="4020671" y="-415"/>
                  <a:pt x="4288196" y="0"/>
                </a:cubicBezTo>
                <a:cubicBezTo>
                  <a:pt x="4555721" y="415"/>
                  <a:pt x="4884550" y="36407"/>
                  <a:pt x="5135564" y="0"/>
                </a:cubicBezTo>
                <a:cubicBezTo>
                  <a:pt x="5110122" y="356070"/>
                  <a:pt x="5120440" y="564342"/>
                  <a:pt x="5135564" y="714075"/>
                </a:cubicBezTo>
                <a:cubicBezTo>
                  <a:pt x="5150688" y="863808"/>
                  <a:pt x="5156110" y="1143957"/>
                  <a:pt x="5135564" y="1252764"/>
                </a:cubicBezTo>
                <a:cubicBezTo>
                  <a:pt x="5115018" y="1361571"/>
                  <a:pt x="5142510" y="1576840"/>
                  <a:pt x="5135564" y="1879146"/>
                </a:cubicBezTo>
                <a:cubicBezTo>
                  <a:pt x="5128618" y="2181452"/>
                  <a:pt x="5143035" y="2311640"/>
                  <a:pt x="5135564" y="2549374"/>
                </a:cubicBezTo>
                <a:cubicBezTo>
                  <a:pt x="5128093" y="2787108"/>
                  <a:pt x="5154005" y="2933181"/>
                  <a:pt x="5135564" y="3044216"/>
                </a:cubicBezTo>
                <a:cubicBezTo>
                  <a:pt x="5117123" y="3155251"/>
                  <a:pt x="5108863" y="3360421"/>
                  <a:pt x="5135564" y="3670598"/>
                </a:cubicBezTo>
                <a:cubicBezTo>
                  <a:pt x="5162265" y="3980775"/>
                  <a:pt x="5115033" y="4122966"/>
                  <a:pt x="5135564" y="4384673"/>
                </a:cubicBezTo>
                <a:cubicBezTo>
                  <a:pt x="4989026" y="4387690"/>
                  <a:pt x="4755043" y="4363255"/>
                  <a:pt x="4493619" y="4384673"/>
                </a:cubicBezTo>
                <a:cubicBezTo>
                  <a:pt x="4232196" y="4406091"/>
                  <a:pt x="4109094" y="4373281"/>
                  <a:pt x="3748962" y="4384673"/>
                </a:cubicBezTo>
                <a:cubicBezTo>
                  <a:pt x="3388830" y="4396065"/>
                  <a:pt x="3291388" y="4394568"/>
                  <a:pt x="3107016" y="4384673"/>
                </a:cubicBezTo>
                <a:cubicBezTo>
                  <a:pt x="2922644" y="4374778"/>
                  <a:pt x="2848021" y="4363518"/>
                  <a:pt x="2619138" y="4384673"/>
                </a:cubicBezTo>
                <a:cubicBezTo>
                  <a:pt x="2390255" y="4405828"/>
                  <a:pt x="2192408" y="4359017"/>
                  <a:pt x="2079903" y="4384673"/>
                </a:cubicBezTo>
                <a:cubicBezTo>
                  <a:pt x="1967398" y="4410329"/>
                  <a:pt x="1548372" y="4361370"/>
                  <a:pt x="1335247" y="4384673"/>
                </a:cubicBezTo>
                <a:cubicBezTo>
                  <a:pt x="1122122" y="4407976"/>
                  <a:pt x="966612" y="4407230"/>
                  <a:pt x="693301" y="4384673"/>
                </a:cubicBezTo>
                <a:cubicBezTo>
                  <a:pt x="419990" y="4362116"/>
                  <a:pt x="270810" y="4364667"/>
                  <a:pt x="0" y="4384673"/>
                </a:cubicBezTo>
                <a:cubicBezTo>
                  <a:pt x="26031" y="4257155"/>
                  <a:pt x="-24611" y="4003378"/>
                  <a:pt x="0" y="3758291"/>
                </a:cubicBezTo>
                <a:cubicBezTo>
                  <a:pt x="24611" y="3513204"/>
                  <a:pt x="10766" y="3426376"/>
                  <a:pt x="0" y="3263449"/>
                </a:cubicBezTo>
                <a:cubicBezTo>
                  <a:pt x="-10766" y="3100522"/>
                  <a:pt x="6971" y="2898986"/>
                  <a:pt x="0" y="2768608"/>
                </a:cubicBezTo>
                <a:cubicBezTo>
                  <a:pt x="-6971" y="2638230"/>
                  <a:pt x="21366" y="2343078"/>
                  <a:pt x="0" y="2098379"/>
                </a:cubicBezTo>
                <a:cubicBezTo>
                  <a:pt x="-21366" y="1853680"/>
                  <a:pt x="-4151" y="1787124"/>
                  <a:pt x="0" y="1559691"/>
                </a:cubicBezTo>
                <a:cubicBezTo>
                  <a:pt x="4151" y="1332258"/>
                  <a:pt x="20707" y="1171794"/>
                  <a:pt x="0" y="845616"/>
                </a:cubicBezTo>
                <a:cubicBezTo>
                  <a:pt x="-20707" y="519439"/>
                  <a:pt x="-20495" y="381471"/>
                  <a:pt x="0" y="0"/>
                </a:cubicBezTo>
                <a:close/>
              </a:path>
            </a:pathLst>
          </a:custGeom>
          <a:solidFill>
            <a:srgbClr val="3C3C3C"/>
          </a:solidFill>
          <a:ln w="76200">
            <a:solidFill>
              <a:srgbClr val="3C3C3C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ZA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past_results.</a:t>
            </a:r>
            <a:r>
              <a:rPr lang="en-ZA" b="0" dirty="0" err="1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push_back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ZA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previous_result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en-ZA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k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C678DD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; </a:t>
            </a:r>
            <a:r>
              <a:rPr lang="en-ZA" b="0" dirty="0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k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&lt;=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floor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ZA" b="0" dirty="0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log2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ZA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m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)); </a:t>
            </a:r>
            <a:r>
              <a:rPr lang="en-ZA" b="0" dirty="0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k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) {</a:t>
            </a:r>
          </a:p>
          <a:p>
            <a:pPr marL="0" indent="0">
              <a:buNone/>
            </a:pP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ZA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previous_result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en-ZA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previous_result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ZA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previous_result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%</a:t>
            </a:r>
            <a:r>
              <a:rPr lang="en-ZA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ZA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past_results.</a:t>
            </a:r>
            <a:r>
              <a:rPr lang="en-ZA" b="0" dirty="0" err="1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push_back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ZA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previous_result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}</a:t>
            </a:r>
          </a:p>
          <a:p>
            <a:pPr marL="0" indent="0">
              <a:buNone/>
            </a:pP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ZA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ans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C678DD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ZA" b="0" dirty="0">
                <a:solidFill>
                  <a:srgbClr val="676F7D"/>
                </a:solidFill>
                <a:effectLst/>
                <a:latin typeface="Consolas" panose="020B0609020204030204" pitchFamily="49" charset="0"/>
              </a:rPr>
              <a:t>  // </a:t>
            </a:r>
            <a:r>
              <a:rPr lang="en-ZA" b="0" dirty="0" err="1">
                <a:solidFill>
                  <a:srgbClr val="676F7D"/>
                </a:solidFill>
                <a:effectLst/>
                <a:latin typeface="Consolas" panose="020B0609020204030204" pitchFamily="49" charset="0"/>
              </a:rPr>
              <a:t>Iter</a:t>
            </a:r>
            <a:r>
              <a:rPr lang="en-ZA" b="0" dirty="0">
                <a:solidFill>
                  <a:srgbClr val="676F7D"/>
                </a:solidFill>
                <a:effectLst/>
                <a:latin typeface="Consolas" panose="020B0609020204030204" pitchFamily="49" charset="0"/>
              </a:rPr>
              <a:t> through each bit of the power</a:t>
            </a:r>
            <a:endParaRPr lang="en-ZA" b="0" dirty="0">
              <a:solidFill>
                <a:srgbClr val="BBBBBB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en-ZA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 err="1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sizeof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ZA" b="0" dirty="0">
                <a:solidFill>
                  <a:srgbClr val="56B6C2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ZA" b="0" dirty="0">
                <a:solidFill>
                  <a:srgbClr val="C678DD"/>
                </a:solidFill>
                <a:effectLst/>
                <a:latin typeface="Consolas" panose="020B0609020204030204" pitchFamily="49" charset="0"/>
              </a:rPr>
              <a:t>8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-</a:t>
            </a:r>
            <a:r>
              <a:rPr lang="en-ZA" b="0" dirty="0">
                <a:solidFill>
                  <a:srgbClr val="C678DD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; </a:t>
            </a:r>
            <a:r>
              <a:rPr lang="en-ZA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&gt;=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C678DD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; </a:t>
            </a:r>
            <a:r>
              <a:rPr lang="en-ZA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--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) {</a:t>
            </a:r>
          </a:p>
          <a:p>
            <a:pPr marL="0" indent="0">
              <a:buNone/>
            </a:pP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en-ZA" b="0" dirty="0" err="1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bit_set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ZA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m</a:t>
            </a:r>
            <a:r>
              <a:rPr lang="en-ZA" b="0" dirty="0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)) {</a:t>
            </a:r>
          </a:p>
          <a:p>
            <a:pPr marL="0" indent="0">
              <a:buNone/>
            </a:pP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    </a:t>
            </a:r>
            <a:r>
              <a:rPr lang="en-ZA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ans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ans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ZA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past_results</a:t>
            </a:r>
            <a:r>
              <a:rPr lang="en-ZA" b="0" dirty="0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ZA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ZA" b="0" dirty="0">
                <a:solidFill>
                  <a:srgbClr val="98C379"/>
                </a:solidFill>
                <a:effectLst/>
                <a:latin typeface="Consolas" panose="020B0609020204030204" pitchFamily="49" charset="0"/>
              </a:rPr>
              <a:t>]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%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i="1" dirty="0">
                <a:solidFill>
                  <a:srgbClr val="D19A66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  }</a:t>
            </a:r>
          </a:p>
          <a:p>
            <a:pPr marL="0" indent="0">
              <a:buNone/>
            </a:pP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}</a:t>
            </a:r>
          </a:p>
          <a:p>
            <a:pPr marL="0" indent="0">
              <a:buNone/>
            </a:pP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ZA" b="0" dirty="0">
                <a:solidFill>
                  <a:srgbClr val="E06C75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ZA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</a:rPr>
              <a:t>ans</a:t>
            </a: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ZA" b="0" dirty="0">
                <a:solidFill>
                  <a:srgbClr val="BBBBBB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2227641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CF2F1-8625-4587-8EDD-311B440289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ZA" cap="all" dirty="0">
                <a:latin typeface="Montserrat" panose="00000500000000000000" pitchFamily="2" charset="0"/>
                <a:ea typeface="Roboto" panose="02000000000000000000" pitchFamily="2" charset="0"/>
              </a:rPr>
              <a:t>Many thank.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0C1E2A-23FE-477C-8261-301EF27EFE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/>
              <a:t>Another </a:t>
            </a:r>
            <a:r>
              <a:rPr lang="en-ZA" dirty="0" err="1"/>
              <a:t>absolutely✨stunning</a:t>
            </a:r>
            <a:r>
              <a:rPr lang="en-ZA" dirty="0"/>
              <a:t>✨ presentation by Jacques Amsel</a:t>
            </a:r>
          </a:p>
        </p:txBody>
      </p:sp>
    </p:spTree>
    <p:extLst>
      <p:ext uri="{BB962C8B-B14F-4D97-AF65-F5344CB8AC3E}">
        <p14:creationId xmlns:p14="http://schemas.microsoft.com/office/powerpoint/2010/main" val="2477137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876</Words>
  <Application>Microsoft Office PowerPoint</Application>
  <PresentationFormat>Widescreen</PresentationFormat>
  <Paragraphs>108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Consolas</vt:lpstr>
      <vt:lpstr>Montserrat</vt:lpstr>
      <vt:lpstr>Office Theme</vt:lpstr>
      <vt:lpstr>Basic computational number theory</vt:lpstr>
      <vt:lpstr>Primality testing</vt:lpstr>
      <vt:lpstr>GCD</vt:lpstr>
      <vt:lpstr>GCD Sample problem</vt:lpstr>
      <vt:lpstr>LCM</vt:lpstr>
      <vt:lpstr>Fast power</vt:lpstr>
      <vt:lpstr>Fast power</vt:lpstr>
      <vt:lpstr>Many thank.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computational number theory</dc:title>
  <dc:creator>Jacques Amsel</dc:creator>
  <cp:lastModifiedBy>Jacques Amsel</cp:lastModifiedBy>
  <cp:revision>20</cp:revision>
  <dcterms:created xsi:type="dcterms:W3CDTF">2020-12-07T14:15:00Z</dcterms:created>
  <dcterms:modified xsi:type="dcterms:W3CDTF">2020-12-12T08:42:57Z</dcterms:modified>
</cp:coreProperties>
</file>